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D0EC0-E5B4-4052-8744-846EE5889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CFBA1-5FBC-4B7D-940E-58EA67A0E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88220-E391-43B7-937F-F2E62A46D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2CD1CE-2EC2-4B5C-8EC6-A9AD3759B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48B35D-54DE-43ED-A209-7CA102A8C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2DF636-92D0-4622-8824-449327D58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E7BB91-CF9F-45AD-92BB-F9CDF1B19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E776C-64AE-432E-ABFD-FA7A4CE2A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7FEB3A-A48B-45D0-892C-C302B6B34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42FA1-1CE6-49E7-881C-C0F4DD888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1FC7C-E824-45AB-9F34-121B31F56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2150120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心血管系统机能试验\n## 1.心血管系统机能试验的基本原理与方法\n### 1.1心血管系统机能试验的目的与意义\n### 1.2心血管系统机能试验的分类与方法选择\n### 1.3心血管系统机能试验的操作步骤与注意事项\n## 2.心血管系统机能试验的常用指标\n### 2.1心率与心律的测定方法与意义\n### 2.2血压的测定方法与意义\n### 2.3心输出量的测定方法与意义\n## 3.心血管系统机能试验的应用\n### 3.1心血管系统疾病的诊断与评估\n### 3.2心血管系统功能的评估与监测\n### 3.3心血管系统药物疗效的评估\n## 4.心血管系统机能试验的局限性\n### 4.1试验方法的局限性\n### 4.2试验结果的解读与误差\n### 4.3试验过程中的安全与伦理问题\n## 5.心血管系统机能试验的发展趋势\n### 5.1新型试验方法的研究与应用\n### 5.2心血管系统机能试验的标准化与规范化\n### 5.3心血管系统机能试验与临床实践的紧密结合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心血管系统机能试验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400"/>
              <a:t>心血管系统机能试验的基本原理与方法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了解心血管系统的功能状态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评估心脏的泵血能力和血管的舒缩功能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判断心血管疾病的严重程度和预后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指导临床治疗和药物选择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诊断心血管疾病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发现心血管系统的异常变化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鉴别不同类型的心血管疾病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评估心血管疾病的治疗效果</a:t>
                </a:r>
                <a:endParaRPr/>
              </a:p>
            </p:txBody>
          </p:sp>
          <p:pic>
            <p:nvPicPr>
              <p:cNvPr id="17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监测心血管疾病的病情变化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动态观察心血管功能的改变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及时发现并发症和病情恶化的征象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指导临床治疗方案的调整</a:t>
                </a:r>
                <a:endParaRPr/>
              </a:p>
            </p:txBody>
          </p:sp>
          <p:pic>
            <p:nvPicPr>
              <p:cNvPr id="18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心血管系统机能试验的目的与意义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动态试验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：通过改变心脏的负荷或生理条件，观察心血管系统的反应，如心功能曲线、心肺功能试验等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静态试验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：在安静状态下测定心血管系统的功能指标，如血压、心率、心输出量等</a:t>
                </a:r>
                <a:endParaRPr/>
              </a:p>
            </p:txBody>
          </p:sp>
          <p:sp>
            <p:nvSpPr>
              <p:cNvPr id="18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根据试验方法的不同分类</a:t>
                </a:r>
                <a:endParaRPr/>
              </a:p>
            </p:txBody>
          </p:sp>
          <p:sp>
            <p:nvSpPr>
              <p:cNvPr id="19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诊断性试验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：用于诊断心血管疾病，如心电图、超声心动图、核素心血管造影等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评估性试验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：用于评估心血管系统的功能和状态，如心肺功能试验、动态血压监测等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治疗性试验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：用于评估药物治疗效果，如药物负荷试验、心血管药物疗效评估等</a:t>
                </a:r>
                <a:endParaRPr/>
              </a:p>
            </p:txBody>
          </p:sp>
          <p:sp>
            <p:nvSpPr>
              <p:cNvPr id="19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根据试验目的和对象的选择</a:t>
                </a:r>
                <a:endParaRPr/>
              </a:p>
            </p:txBody>
          </p:sp>
          <p:sp>
            <p:nvSpPr>
              <p:cNvPr id="19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心血管系统机能试验的分类与方法选择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操作步骤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选择合适的试验方法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准备试验所需的设备和器械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确保受试者的安全和舒适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进行试验操作和数据记录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分析试验结果和得出结论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严格遵守试验操作规程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注意试验过程中的安全防护措施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确保试验数据的准确性和可靠性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结合临床症状和其他检查结果进行综合分析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心血管系统机能试验的操作步骤与注意事项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心血管系统机能试验的常用指标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心率与心律的测定方法与意义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心率的测定方法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直接测定法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：通过心电图或心电监护仪直接测量心率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间接测定法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：根据脉搏波的时间间隔推算心率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心率的意义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反映心脏的泵血速度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判断心脏的负荷和能量消耗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评估心血管疾病的严重程度和治疗效果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血压的测定方法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直接测定法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：通过动脉内插管测量血压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间接测定法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：通过袖带测量血压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血压的意义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反映心血管系统的血流压力和循环功能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判断心脏的泵血能力和血管的舒缩功能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评估心血管疾病的严重程度和治疗效果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血压的测定方法与意义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心输出量的测定方法与意义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心输出量的测定方法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直接测定法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：通过心导管测量心输出量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间接测定法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：通过血流动力学指标推算心输出量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心输出量的意义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反映心脏的泵血能力和循环功能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判断心血管疾病的严重程度和治疗效果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指导临床治疗和药物选择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心血管系统机能试验的应用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心血管疾病的诊断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通过试验发现心血管系统的异常变化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鉴别不同类型的心血管疾病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心血管疾病的评估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评估心血管疾病的严重程度和预后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指导临床治疗和药物选择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心血管系统疾病的诊断与评估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https://d.book118.com/906215012033010054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心血管系统机能试验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2024-09-21T05:07:37.283</cp:lastPrinted>
  <dcterms:created xsi:type="dcterms:W3CDTF">2024-09-20T21:07:37Z</dcterms:created>
  <dcterms:modified xsi:type="dcterms:W3CDTF">2024-09-20T21:07:39Z</dcterms:modified>
</cp:coreProperties>
</file>