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5D043-B9D2-4ADB-ADE6-6A3310F6F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8E05A-2006-461B-A518-C2A7FC7D3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F5F0E-AD74-4EBF-9240-390817E40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42ADD-812F-4852-8118-4B3F9313F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66BD5-69B1-4632-81B7-E5320BDFC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0B9959-843A-455E-90A9-4E000ECD9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7E79D4-ACC9-4F96-9FF5-CE7D59E14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DD5B3-D0EA-4E29-BC10-8C19EC73E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B09FC-2FCC-4568-95A3-92726DA6E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A4D02-2D9F-4B5D-9C85-445103176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9F052-3E63-4A61-9BCE-A35242FA1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2022111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重症监护室护士年终述职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护理技能与经验分享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专业知识与学习成长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致谢与期望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全年共护理重症患者XXX人次，其中成功救治XXX人次，护理效果显著。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17" r="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参加医院组织的重症护理培训XX次，提升专业技能。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与医生、药师、检验师等紧密合作，共同完成患者救治工作。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全年工作回顾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提出并实施新型护理方法，有效降低患者并发症发生率。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创新护理方法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参与护理科研项目，发表学术论文X篇。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护理科研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全年患者满意度达到XX%以上，位居全院前列。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重点成果与亮点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遇到的困难与挑战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人员配备不足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由于人员流动和编制限制，有时出现人手不足的情况。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高强度工作压力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重症监护室工作节奏快，对护士的心理素质和体能要求高。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护理资源紧张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在高峰期，护理资源相对紧张，需要合理调配。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护理技能与经验分享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密切监测患者的生命体征，包括心率、血压、呼吸、体温等，及时发现异常情况并采取相应措施。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提供全面的基础护理，包括口腔护理、皮肤清洁、排泄护理等，保持患者的舒适和卫生。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对各种管道进行妥善固定和护理，防止管道脱落、堵塞或感染。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管道护理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关注患者的心理状态，提供必要的心理支持和安慰，帮助患者树立信心，积极配合治疗。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重症病人护理技巧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熟练掌握急救流程，包括心肺复苏、止血、气管插管等，能够在紧急情况下迅速采取有效措施。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急救流程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药物使用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熟悉各种急救药物的作用、剂量和使用方法，确保在紧急情况下能够正确使用药物。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掌握各种紧急情况的处理方法，如过敏性反应、心脏骤停等，能够迅速应对并采取正确的措施。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在急救过程中，与医生和其他医护人员密切配合，协同完成急救任务。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急救经验分享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35" r="208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与医生、同事和患者保持良好的沟通，确保信息传递准确无误，提高工作效率和患者满意度。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积极参与团队工作，与其他医护人员协作配合，共同完成患者的救治任务。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在紧张的工作环境下，能够妥善应对压力，保持冷静和专注。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不断学习和掌握新知识、新技能，提高自己的专业水平和团队协作能力。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专业知识与学习成长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总结词：持续学习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重症监护室护士需要不断学习新的知识和技能，以应对各种复杂的病情和护理需求。今年，我参加了多次培训和学术会议，学习了最新的重症监护知识和技术，包括机械通气、血流动力学监测、重症患者的营养支持等方面的知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重症监护新知识学习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总结词：专业提升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除了参加培训和学术会议外，我还通过阅读专业书籍和文献，不断深化对重症监护的理解和认识。我利用业余时间学习了重症患者的评估与护理、危重患者的急救与护理等方面的知识，提高了自己的专业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重症监护新知识学习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https://d.book118.com/906220221111010040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2024-09-06T18:54:47.985</cp:lastPrinted>
  <dcterms:created xsi:type="dcterms:W3CDTF">2024-09-06T10:54:48Z</dcterms:created>
  <dcterms:modified xsi:type="dcterms:W3CDTF">2024-09-06T10:54:50Z</dcterms:modified>
</cp:coreProperties>
</file>