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C060D-29C0-47A5-855F-5293505D0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509BC-8FE1-4DEA-9C44-34067FDFD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D1AA9-B7CB-41A9-9C05-E260EA10A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FDD98-DA15-4879-B98D-4AA49862B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E4049D-3520-4B6E-95DE-0DD0081E9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BCF2C6-3EE7-4447-A616-48B8AEA97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92CD16-E967-491B-A70B-FA0FFCF9D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7FC02-3BF0-4F52-856F-2E68B2CCF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365B7-7051-42FC-8125-DE447AE64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AA23E-62B9-420E-9D90-0AF44933D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E8C6A-78FD-47B5-A6E2-0DD448FCB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211311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播放教师手册抄报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教师职责与要求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课程设计与教学方法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学生管理与家长沟通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教学资源与技术支持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教学质量监控与评估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教师道德规范与法律责任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53" r="1135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本手册旨在为教师提供关于如何播放抄报的详细指南，帮助教师更好地理解和掌握播放抄报的方法和技巧，提高教学质量和效果。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随着现代教育技术的发展，抄报作为一种重要的教学工具，在课堂教学中得到了广泛应用。为了更好地发挥抄报在教学中的作用，教师需要了解和掌握相关的播放技巧和方法。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04" r="330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30" r="304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手册的适用范围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本手册的内容涵盖了抄报的选择、使用、维护以及常见问题的解决方法等方面，旨在为教师提供全面的指导和帮助。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本手册适用于所有使用抄报进行教学的教师，包括中小学、大学以及各类培训机构。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教师职责与要求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32" r="1823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24" r="2532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8616" r="2861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教师的基本职责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根据学校的教育方针和课程要求，制定合理的教学计划，确保教学质量。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按照教学计划，组织课堂教学，引导学生掌握知识、技能和思想道德。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对学生的作业进行批改，给予及时反馈，并定期进行学生学习评价。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与家长保持密切联系，及时反馈学生的学习情况，共同促进学生的成长。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组织课堂教学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批改作业与评价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372" r="2037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教师应具备所教授科目的专业知识和教学技能，能够有效地传授知识。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具备扎实的专业知识和教学能力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教师应具备高尚的道德品质和良好的师德师风，为学生树立榜样。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具备良好的师德师风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教师在教学中应关注学生的全面发展，注重培养学生的综合素质。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关注学生全面发展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教师应不断学习新的教育理念和教学方法，提高教学效果。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不断更新教育观念和教学方法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教师的工作要求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参加教育培训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开展教学研究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交流与分享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自我反思与总结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教师的专业发展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积极参加学校和教育部门组织的教育培训，提高自身专业素养。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与其他教师进行教学交流和分享，共同成长进步。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进行教学研究，探索新的教学方法和手段，提高教学质量。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对自己的教学进行反思和总结，发现不足并及时改进。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课程设计与教学方法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选择对学生有实际价值、能激发兴趣和启发思考的教学内容。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内容精选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实践性强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注重理论与实践相结合，提高学生的实际操作能力。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确保课程目标与学生的学习需求和职业发展紧密相关。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合理安排课程章节，遵循由浅入深、循序渐进的原则。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系统地传授知识，提高教学效率。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激发学生的思考，培养批判性思维。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通过分析实际案例，增强学生分析和解决问题的能力。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案例法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以小组形式完成实际项目，培养学生的团队协作能力。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项目法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观察学生的课堂参与度、回答问题和完成课堂任务的情况。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课堂表现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作业与测验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小组项目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布置有针对性的作业和测验，检验学生对知识的掌握程度。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评估学生在小组项目中的贡献和合作能力。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定期与学生沟通，了解他们的学习状况，提供针对性的指导和建议。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课程评估与反馈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学生管理与家长沟通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3" r="1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281" b="3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850" b="38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建立良好的师生关系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教师应尊重学生，理解学生，关爱学生，与学生建立平等、信任的关系，以便更好地引导和帮助学生。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制定明确的纪律规定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教师需要制定明确的纪律规定，并确保学生了解并遵守这些规定，以维持课堂秩序和良好的学习环境。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激励与表扬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教师应及时发现学生的优点和进步，给予学生积极的反馈和鼓励，激发学生的积极性和自信心。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https://d.book118.com/906221131133010050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2024-09-15T21:40:51.369</cp:lastPrinted>
  <dcterms:created xsi:type="dcterms:W3CDTF">2024-09-15T13:40:51Z</dcterms:created>
  <dcterms:modified xsi:type="dcterms:W3CDTF">2024-09-15T13:40:53Z</dcterms:modified>
</cp:coreProperties>
</file>