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D9B72E-69EC-4522-B060-382DE5112B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67FB8E-1443-453D-B28C-3539B4E267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C0110D-F98C-4FCF-8F3A-9B56CF169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EF5540-68C0-4D5B-B461-946808DC19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B340C2-26E5-4A8F-96A0-D148707F2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FADF0F-C3BD-4D7B-8759-CC53D9AC9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34E2C3-E64B-457D-86B0-92D41276D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8DB907-B5BE-4117-9C62-A70C9CC26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F9D5F2-77AD-4355-B1F4-2F999D0A5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788296-7111-4DAE-8A92-9565A9B62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32C1E3-139D-4560-A1B5-DF6D63A3B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22120303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公园规划报批流程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公园规划概述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公园规划报批流程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公园规划审批内容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公园规划实施与管理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公园规划概述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公园是供公众游览、休息、观赏、开展科学文化及锻炼身体等活动的绿地区域，具有改善生态环境、防火减灾、调节气候等生态服务功能。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公园通常是指经过规划设计，具有一定景观和设施，供公众游览、休闲、娱乐、健身等活动的公共绿地。公园可以分为城市公园、森林公园、主题公园、社区公园等不同类型，根据其功能和特点进行分类。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公园的定义与分类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公园规划的目的是为了合理利用土地资源，优化城市空间布局，提高城市居民的生活质量，促进城市可持续发展。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公园规划通过对城市绿地进行系统规划，合理配置绿地景观、设施和服务，提高城市绿化覆盖率，改善城市生态环境，为居民提供更好的休闲、娱乐和健身场所，促进城市经济和社会的发展。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1056" b="10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公园规划的目的与意义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公园规划应遵循生态优先、以人为本、因地制宜、科学合理等原则，同时要满足相关法律法规和规范要求。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公园规划中，应优先考虑生态保护和可持续发展，注重绿地的整体性和连续性，合理配置植物群落，保护生物多样性。同时要以人为本，满足不同年龄和层次人群的需求，提供多样化的活动空间和设施。此外，应因地制宜，根据地形、气候等条件进行规划设计，充分利用自然条件和资源。最后要科学合理，遵循相关法律法规和规范要求，确保规划的科学性和合法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公园规划的原则与要求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公园规划报批流程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明确公园的功能定位、规模和特色，以及与周边环境的协调性。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确定规划目标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667" b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制定规划方案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方案评估与优化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根据目标，制定公园的总体布局、景观设计、设施配置等方案。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对规划方案进行环境、经济、社会等方面的评估，并根据评估结果进行优化调整。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规划方案编制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公示规划方案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将编制好的规划方案在政府网站、报纸等媒体上进行公示，公开征求意见。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收集公众意见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通过问卷调查、座谈会等方式收集公众对规划方案的意见和建议。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反馈公众意见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对收集到的公众意见进行整理和分析，及时反馈给规划编制单位，并就合理意见进行吸纳和调整。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方案公示与征求意见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报批材料审查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对报批材料进行审查，确保其完整性和准确性。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编制申报文本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根据规划方案和公示结果，编制详细的申报文本，包括规划说明、图纸、基础资料汇编等。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准备相关附件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根据报批要求，准备相关附件，如土地利用规划图、环境影响评价报告等。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报批材料准备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将准备好的报批材料提交给政府相关部门进行审批。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提交报批材料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8292" r="2829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及时了解审批进度，与相关部门沟通协调，确保审批顺利进行。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跟踪审批进度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一旦获得批准文件，应及时办理相关手续，如土地使用证等，确保公园建设合法合规。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取批准文件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报批手续办理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公园规划审批内容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429" r="14429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规划方案审查是公园规划审批的首要环节，主要对公园的规划布局、功能分区、景观设计等方面进行审查，确保规划方案的科学性、合理性和可行性。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审查过程中，需要对公园的定位、规模、用地性质、交通组织、景观特色等方面进行综合评估，确保公园的建设符合城市规划和相关法规要求。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规划方案审查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https://d.book118.com/906221203032010045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2024-09-13T20:48:39.690</cp:lastPrinted>
  <dcterms:created xsi:type="dcterms:W3CDTF">2024-09-13T12:48:39Z</dcterms:created>
  <dcterms:modified xsi:type="dcterms:W3CDTF">2024-09-13T12:48:41Z</dcterms:modified>
</cp:coreProperties>
</file>