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8DACF-BA9B-4889-9906-0157708C2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29452-E2C6-4554-B66E-AF5A3D04B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7F191-1B55-43D5-83E3-8C7342E84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40E49-0748-4E14-98CC-031CE191C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3B83ED-A245-49CB-A2FB-56DF44DA6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DE243-0ED5-40EB-B414-88838A530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B40C78-E396-4244-AF6E-2FFFA7BBF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745D7-E00E-4EC1-9C73-D08BE385E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96EC8-211F-4764-88F2-A14F7CAFB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DC262-4EC7-4525-A96B-E2B670F1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B504D-BF99-4245-B25F-F15F5F64B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222142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材料力学电子课件第三章扭转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扭转的基本概念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扭转的力学性质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扭转的弹性关系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扭转的强度分析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扭转的稳定性分析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扭转的基本概念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定义与特性</a:t>
            </a:r>
            <a:endParaRPr lang="zh-CN" altLang="en-US"/>
          </a:p>
        </p:txBody>
      </p:sp>
      <p:sp>
        <p:nvSpPr>
          <p:cNvPr id="1049284" name="椭圆 28"/>
          <p:cNvSpPr/>
          <p:nvPr>
            <p:custDataLst>
              <p:tags r:id="rId2"/>
            </p:custDataLst>
          </p:nvPr>
        </p:nvSpPr>
        <p:spPr>
          <a:xfrm>
            <a:off x="9277246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椭圆 29"/>
          <p:cNvSpPr/>
          <p:nvPr>
            <p:custDataLst>
              <p:tags r:id="rId3"/>
            </p:custDataLst>
          </p:nvPr>
        </p:nvSpPr>
        <p:spPr>
          <a:xfrm>
            <a:off x="9489289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正文"/>
          <p:cNvSpPr txBox="1"/>
          <p:nvPr>
            <p:custDataLst>
              <p:tags r:id="rId4"/>
            </p:custDataLst>
          </p:nvPr>
        </p:nvSpPr>
        <p:spPr>
          <a:xfrm>
            <a:off x="9532550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扭转角：物体在扭转力作用下产生的旋转角度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0" name="弧形 58"/>
          <p:cNvSpPr/>
          <p:nvPr>
            <p:custDataLst>
              <p:tags r:id="rId5"/>
            </p:custDataLst>
          </p:nvPr>
        </p:nvSpPr>
        <p:spPr>
          <a:xfrm>
            <a:off x="9098107" y="2643153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椭圆 30"/>
          <p:cNvSpPr/>
          <p:nvPr>
            <p:custDataLst>
              <p:tags r:id="rId6"/>
            </p:custDataLst>
          </p:nvPr>
        </p:nvSpPr>
        <p:spPr>
          <a:xfrm>
            <a:off x="7516319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31"/>
          <p:cNvSpPr/>
          <p:nvPr>
            <p:custDataLst>
              <p:tags r:id="rId7"/>
            </p:custDataLst>
          </p:nvPr>
        </p:nvSpPr>
        <p:spPr>
          <a:xfrm>
            <a:off x="7767358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8"/>
            </p:custDataLst>
          </p:nvPr>
        </p:nvSpPr>
        <p:spPr>
          <a:xfrm>
            <a:off x="7810619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扭转变形：物体在扭转力作用下产生的形状变化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弧形 57"/>
          <p:cNvSpPr/>
          <p:nvPr>
            <p:custDataLst>
              <p:tags r:id="rId9"/>
            </p:custDataLst>
          </p:nvPr>
        </p:nvSpPr>
        <p:spPr>
          <a:xfrm>
            <a:off x="838200" y="2643153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椭圆 22"/>
          <p:cNvSpPr/>
          <p:nvPr>
            <p:custDataLst>
              <p:tags r:id="rId10"/>
            </p:custDataLst>
          </p:nvPr>
        </p:nvSpPr>
        <p:spPr>
          <a:xfrm>
            <a:off x="5935140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3"/>
          <p:cNvSpPr/>
          <p:nvPr>
            <p:custDataLst>
              <p:tags r:id="rId11"/>
            </p:custDataLst>
          </p:nvPr>
        </p:nvSpPr>
        <p:spPr>
          <a:xfrm>
            <a:off x="6185570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12"/>
            </p:custDataLst>
          </p:nvPr>
        </p:nvSpPr>
        <p:spPr>
          <a:xfrm>
            <a:off x="6229441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扭转强度：衡量材料抵抗扭转破坏的能力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6" name="椭圆 24"/>
          <p:cNvSpPr/>
          <p:nvPr>
            <p:custDataLst>
              <p:tags r:id="rId13"/>
            </p:custDataLst>
          </p:nvPr>
        </p:nvSpPr>
        <p:spPr>
          <a:xfrm>
            <a:off x="4353962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25"/>
          <p:cNvSpPr/>
          <p:nvPr>
            <p:custDataLst>
              <p:tags r:id="rId14"/>
            </p:custDataLst>
          </p:nvPr>
        </p:nvSpPr>
        <p:spPr>
          <a:xfrm>
            <a:off x="4604391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15"/>
            </p:custDataLst>
          </p:nvPr>
        </p:nvSpPr>
        <p:spPr>
          <a:xfrm>
            <a:off x="4648262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扭转刚度：衡量材料抵抗扭转变形的能力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椭圆 7"/>
          <p:cNvSpPr/>
          <p:nvPr>
            <p:custDataLst>
              <p:tags r:id="rId16"/>
            </p:custDataLst>
          </p:nvPr>
        </p:nvSpPr>
        <p:spPr>
          <a:xfrm>
            <a:off x="2772173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9"/>
          <p:cNvSpPr/>
          <p:nvPr>
            <p:custDataLst>
              <p:tags r:id="rId17"/>
            </p:custDataLst>
          </p:nvPr>
        </p:nvSpPr>
        <p:spPr>
          <a:xfrm>
            <a:off x="3023212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8"/>
            </p:custDataLst>
          </p:nvPr>
        </p:nvSpPr>
        <p:spPr>
          <a:xfrm>
            <a:off x="3066474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扭转力：使物体发生扭转的外力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8" name="椭圆 5"/>
          <p:cNvSpPr/>
          <p:nvPr>
            <p:custDataLst>
              <p:tags r:id="rId19"/>
            </p:custDataLst>
          </p:nvPr>
        </p:nvSpPr>
        <p:spPr>
          <a:xfrm>
            <a:off x="1011855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4"/>
          <p:cNvSpPr/>
          <p:nvPr>
            <p:custDataLst>
              <p:tags r:id="rId20"/>
            </p:custDataLst>
          </p:nvPr>
        </p:nvSpPr>
        <p:spPr>
          <a:xfrm>
            <a:off x="1262285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21"/>
            </p:custDataLst>
          </p:nvPr>
        </p:nvSpPr>
        <p:spPr>
          <a:xfrm>
            <a:off x="1306156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扭转：物体在外力作用下发生旋转的现象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扭矩与力矩</a:t>
            </a:r>
            <a:endParaRPr lang="zh-CN" altLang="en-US"/>
          </a:p>
        </p:txBody>
      </p:sp>
      <p:sp>
        <p:nvSpPr>
          <p:cNvPr id="10493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扭矩：使物体发生扭转的力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扭矩与力矩的关系：扭矩等于力矩除以力臂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扭转的基本概念：物体在外力作用下发生扭转变形，产生扭矩和力矩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力矩：力与力臂的乘积，表示力对物体转动的影响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扭矩的单位</a:t>
            </a:r>
            <a:endParaRPr lang="zh-CN" altLang="en-US"/>
          </a:p>
        </p:txBody>
      </p:sp>
      <p:sp>
        <p:nvSpPr>
          <p:cNvPr id="104943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扭矩是衡量物体扭转能力的物理量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扭矩与力矩、力偶矩等概念有关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扭矩的单位是牛顿米（N·m）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扭矩是力与力臂的乘积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扭矩的测量</a:t>
            </a:r>
            <a:endParaRPr lang="zh-CN" altLang="en-US"/>
          </a:p>
        </p:txBody>
      </p:sp>
      <p:sp>
        <p:nvSpPr>
          <p:cNvPr id="10494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扭矩的定义：力与力臂的乘积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扭矩的测量方法：使用扭矩传感器或扭矩计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扭矩的表示方法：牛顿米（N·m）或公斤米（kg·m）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扭矩的应用：机械设计、汽车工程、航空航天等领域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扭转的力学性质</a:t>
            </a:r>
            <a:endParaRPr lang="zh-CN" altLang="en-US"/>
          </a:p>
        </p:txBody>
      </p:sp>
      <p:sp>
        <p:nvSpPr>
          <p:cNvPr id="10495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扭转变形</a:t>
            </a:r>
            <a:endParaRPr lang="zh-CN" altLang="en-US"/>
          </a:p>
        </p:txBody>
      </p:sp>
      <p:sp>
        <p:nvSpPr>
          <p:cNvPr id="10496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扭转变形：物体在外力作用下发生扭转变形，如拧紧螺栓、拧开瓶盖等。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扭转应力：物体在扭转变形过程中产生的应力，与扭转角和截面形状有关。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扭转刚度：衡量材料抵抗扭转变形的能力，与材料的弹性模量和截面形状有关。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扭转强度：材料在扭转变形过程中所能承受的最大应力，与材料的屈服强度和抗拉强度有关。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扭转变形的特点</a:t>
            </a:r>
            <a:endParaRPr lang="zh-CN" altLang="en-US"/>
          </a:p>
        </p:txBody>
      </p:sp>
      <p:sp>
        <p:nvSpPr>
          <p:cNvPr id="104967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扭转变形是物体受到外力作用时，其形状和尺寸发生变化的现象。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扭转变形的特点是物体在扭转过程中，其长度和宽度保持不变，而厚度发生变化。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扭转变形的应力分布特点是在物体内部形成扭转应力，其方向与扭转轴线垂直。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扭转变形的变形特点是物体在扭转过程中，其形状和尺寸发生变化，但总体形状保持不变。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扭转变形的分类</a:t>
            </a:r>
            <a:endParaRPr lang="zh-CN" altLang="en-US"/>
          </a:p>
        </p:txBody>
      </p:sp>
      <p:sp>
        <p:nvSpPr>
          <p:cNvPr id="104971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2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2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脆性扭转：材料在扭转作用下产生的变形，当外力消失后不能恢复原状，且容易断裂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疲劳扭转：材料在反复扭转作用下产生的变形，当外力消失后不能恢复原状，且容易疲劳破坏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弹性扭转：材料在扭转作用下产生的变形，当外力消失后可以恢复原状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塑性扭转：材料在扭转作用下产生的变形，当外力消失后不能完全恢复原状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扭转变形的能量关系</a:t>
            </a:r>
            <a:endParaRPr lang="zh-CN" altLang="en-US"/>
          </a:p>
        </p:txBody>
      </p:sp>
      <p:sp>
        <p:nvSpPr>
          <p:cNvPr id="104977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扭转变形的能量包括弹性能量和塑性能量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8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弹性能量与扭转角和截面形状有关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8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塑性能量与扭转角和材料性质有关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9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扭转变形的能量关系可以用能量平衡方程表示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扭转的弹性关系</a:t>
            </a:r>
            <a:endParaRPr lang="zh-CN" altLang="en-US"/>
          </a:p>
        </p:txBody>
      </p:sp>
      <p:sp>
        <p:nvSpPr>
          <p:cNvPr id="10498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https://d.book118.com/906222214222010030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6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Office Theme</vt:lpstr>
      <vt:lpstr>材料力学电子课件第三章扭转</vt:lpstr>
      <vt:lpstr>目录</vt:lpstr>
      <vt:lpstr>单击此处添加章节标题</vt:lpstr>
      <vt:lpstr>扭转的基本概念</vt:lpstr>
      <vt:lpstr>定义与特性</vt:lpstr>
      <vt:lpstr>扭矩与力矩</vt:lpstr>
      <vt:lpstr>扭矩的单位</vt:lpstr>
      <vt:lpstr>扭矩的测量</vt:lpstr>
      <vt:lpstr>扭转的力学性质</vt:lpstr>
      <vt:lpstr>扭转变形</vt:lpstr>
      <vt:lpstr>扭转变形的特点</vt:lpstr>
      <vt:lpstr>扭转变形的分类</vt:lpstr>
      <vt:lpstr>扭转变形的能量关系</vt:lpstr>
      <vt:lpstr>扭转的弹性关系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2024-08-29T02:30:00.700</cp:lastPrinted>
  <dcterms:created xsi:type="dcterms:W3CDTF">2024-08-28T18:30:00Z</dcterms:created>
  <dcterms:modified xsi:type="dcterms:W3CDTF">2024-08-28T18:30:02Z</dcterms:modified>
</cp:coreProperties>
</file>