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D5536-E4F6-4499-9B33-DACCD0092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2ED23-1753-4F24-B51F-9AA475343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9C050-454C-4A7C-A89C-0795B9391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DC6A8-56E9-407D-90C6-91DD1B549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34DC0D-22DD-4508-8795-5E9EE88DB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3F9A7E-073D-4D16-BFF3-BECEE8535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D7AAE8-8E88-4226-9B98-22FC7BBFF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7BBE3-4749-4479-898A-1A82E4009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280C3-80D9-4664-996C-6CC3AA028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4476C-FF42-49AE-9CE6-FDCFD05D8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4D30B-0174-41B6-B6FA-FF03B7198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241322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2024年AIGC数据安全与算法治理报告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AIGC数据安全问题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算法治理挑战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国际政策与监管动态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随着人工智能技术的快速发展，AIGC（人工智能生成内容）在各个领域得到广泛应用，但同时也带来了数据安全和算法治理的问题。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本报告旨在全面分析AIGC技术的数据安全和算法治理现状，提出相应的治理策略和建议，为相关企业和政策制定者提供参考。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AIGC应用场景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AIGC技术在内容创作、广告营销、搜索引擎、社交媒体等领域得到广泛应用，能够提高生产效率和降低成本。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AIGC技术挑战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随着AIGC技术的普及，数据安全和算法治理问题日益突出，需要解决如何保障数据隐私、防止算法歧视等问题。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AIGC定义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AIGC是指利用人工智能技术自动生成内容的过程，包括文本、图像、音频、视频等多种形式。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063" r="1406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AIGC技术概述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AIGC数据安全问题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数据泄露与隐私侵犯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指AIGC在处理、存储和使用数据过程中，由于系统漏洞、人为错误等原因导致数据被未经授权的第三方获取。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隐私侵犯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指AIGC在处理用户个人信息时，未经用户同意或违反法律法规，非法收集、使用或泄露用户隐私信息。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数据篡改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指AIGC在处理数据过程中，对数据进行非法修改或删除，导致数据失真或损坏。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数据伪造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指AIGC在生成或提供数据时，故意提供虚假或伪造的数据，导致数据不真实。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数据篡改与伪造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识别AIGC数据处理过程中可能存在的安全风险，如系统漏洞、人为错误等。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对已识别的安全风险进行量化和评估，确定风险等级和影响范围。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制定和实施风险应对措施，降低或消除安全风险。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算法治理挑战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算法偏见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由于数据集的偏见或历史遗留问题，算法可能产生不公平的结果，对某些群体造成歧视。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纠正偏见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为避免算法偏见和歧视，需要采取措施对数据进行预处理和清洗，以及在算法设计中考虑公平性和公正性。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算法偏见与歧视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算法决策过程可能不透明，导致用户和利益相关者难以理解算法的逻辑和决策依据。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透明度不足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为了增加算法的透明度和信任度，需要提高算法的可解释性，为用户和利益相关者提供更多关于算法决策过程的信息。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可解释性要求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算法透明度与可解释性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算法决策可能涉及伦理问题，如隐私保护、责任归属等。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伦理审查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在算法设计和实施过程中，应进行伦理审查和评估，以确保算法决策符合伦理原则和法律法规。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算法决策的伦理考量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https://d.book118.com/906224132225010033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2024-09-02T15:59:25.777</cp:lastPrinted>
  <dcterms:created xsi:type="dcterms:W3CDTF">2024-09-02T07:59:25Z</dcterms:created>
  <dcterms:modified xsi:type="dcterms:W3CDTF">2024-09-02T07:59:27Z</dcterms:modified>
</cp:coreProperties>
</file>