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93188E-FEB8-4F36-A48A-6408CCDAA1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891FB1-85D6-447B-8A50-A66B660890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259E98-1BE5-4BF9-8894-7D8BE6F392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1378DE-6BF1-4F66-95EA-DD83AFF003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BA3B55-C017-4B0B-B498-26CD8B2CFA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462585-F306-42A6-9B09-A8A9B6ECA4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8DDB2C-A49D-40B0-85D7-5C003350E5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DBFBD0-D4D9-47DA-AB5A-37FBE8CAFF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412DC0-1787-4287-BB4F-926B174873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B7D92B-D7B9-4275-B3B3-2268A86550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DFC6BF-07CC-472C-901C-21CB932F6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622501114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成功推进5S公开课教材课件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5S概述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5S的实施步骤</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5S实施的成功案例</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5S的未来发展与展望</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5S概述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整理（Sort）</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将工作场所内的物品进行分类，明确哪些物品是需要的，哪些是不需要的。</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整顿（Straight…</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对整理后的物品进行有序摆放，标识清晰，方便查找和使用。</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清扫（Sweep）</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保持工作场所的清洁卫生，清除垃圾和污垢。</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清洁（Sanitize）</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通过定期清扫和检查，保持工作场所的整洁和卫生。</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素养（Sustain）</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培养员工良好的工作习惯和职业素养，遵守规定，提高工作效率。</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5S的定义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5S起源于日本，最初是为了提高工作效率和降低生产成本而提出的。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起源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随着时间的推移，5S的理念逐渐扩展到各个行业和领域，成为一种通用的管理方法。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5S在日本和全球范围内广泛传播，成为许多企业和组织的核心管理理念。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5S的起源与发展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152" b="115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通过整理、整顿和清洁，提高工作场所的整洁度和有序度，减少查找和取用物品的时间，提高工作效率。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提高工作效率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通过合理的整理和整顿，减少不必要的物品和空间浪费，降低库存和管理成本。</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降低成本</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素养是5S的核心，通过培养员工良好的工作习惯和职业素养，提高员工的工作质量和综合素质。</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提高员工素质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整洁有序的工作环境和规范的管理制度可以提升企业的形象和品牌价值。</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提升企业形象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5S在现代企业中的重要性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5S的实施步骤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明确区分需要与不需要的物品，将不需要的物品及时处理。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整理是5S实施的第一步，目的是腾出空间、提高工作效率。在实施整理过程中，需要明确区分需要和不需要的物品，将不需要的物品进行及时处理，如废弃、回收或捐赠等。同时，要保持随时整理的工作态度，避免出现混乱和堆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整理（Seiri）</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对需要的物品进行分类、标识、定位，方便查找和使用。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整顿是在整理的基础上，对需要的物品进行分类、标识、定位的过程。通过合理的摆放和标识，使物品易于查找和使用，提高工作效率。整顿过程中需要注重标准化和目视化管理，使员工能够快速了解物品的存放位置和取用规则。</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整顿（Seiton）</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清除工作区域的脏污和垃圾，保持环境整洁。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清扫是5S实施中保持环境清洁的关键步骤。通过定期清扫工作区域，可以及时清除垃圾、灰尘和污渍，保持环境整洁。清扫过程中需要注意细节，如清洁设备、工具和地面等，并保持清扫的频率和质量，以创造一个干净、舒适的工作环境。</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清扫（Seiso）</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https://d.book118.com/906225011142010055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2024-09-23T05:10:33.955</cp:lastPrinted>
  <dcterms:created xsi:type="dcterms:W3CDTF">2024-09-22T21:10:33Z</dcterms:created>
  <dcterms:modified xsi:type="dcterms:W3CDTF">2024-09-22T21:10:35Z</dcterms:modified>
</cp:coreProperties>
</file>