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616DA210-FB5B-4158-B5E0-FEB733F419BA}" styleName="Light Style 3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tx1">
              <a:alpha val="20000"/>
            </a:schemeClr>
          </a:solidFill>
        </a:fill>
      </a:tcStyle>
    </a:band1H>
    <a:band1V>
      <a:tcStyle>
        <a:fill>
          <a:solidFill>
            <a:schemeClr val="tx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32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2.jpe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image" Target="../media/image2.jpeg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1365762-2D51-45F5-A523-1025FF19B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05D731-7AD4-4E5F-81D6-5F7C44B3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4C90666-9B8A-49B4-AFB3-AE7505B9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F3A9A51-8158-445D-9807-8F555B34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D3A9A58-A7B6-4CC3-85B9-609F94DB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FCE4561-E3C3-4B71-BC56-5C669266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8F95A74-9E32-4E72-81C8-36D74E15C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8FE2B81-038D-46AF-B781-F8EA31D2A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8F1B477-869F-4C88-9B22-ABDB393F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BB86C80-36C9-4B2B-AB68-F4BCDC51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7C19416-277F-463F-AE4D-A0FE2357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bg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8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3"/>
          <p:cNvSpPr txBox="1"/>
          <p:nvPr userDrawn="1">
            <p:custDataLst>
              <p:tags r:id="rId4"/>
            </p:custDataLst>
          </p:nvPr>
        </p:nvSpPr>
        <p:spPr>
          <a:xfrm rot="20132269">
            <a:off x="3678574" y="2340918"/>
            <a:ext cx="1786853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E8E8E8">
                  <a:alpha val="30000"/>
                </a:srgbClr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bg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8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文本框 3"/>
          <p:cNvSpPr txBox="1"/>
          <p:nvPr userDrawn="1">
            <p:custDataLst>
              <p:tags r:id="rId4"/>
            </p:custDataLst>
          </p:nvPr>
        </p:nvSpPr>
        <p:spPr>
          <a:xfrm rot="20132269">
            <a:off x="3678574" y="2340918"/>
            <a:ext cx="1786853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E8E8E8">
                  <a:alpha val="50000"/>
                </a:srgbClr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bg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8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 userDrawn="1">
            <p:custDataLst>
              <p:tags r:id="rId4"/>
            </p:custDataLst>
          </p:nvPr>
        </p:nvSpPr>
        <p:spPr bwMode="auto">
          <a:xfrm>
            <a:off x="0" y="339725"/>
            <a:ext cx="9144000" cy="44640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HYShortSamul-Medium" pitchFamily="18" charset="-127"/>
            </a:endParaRPr>
          </a:p>
        </p:txBody>
      </p:sp>
      <p:sp>
        <p:nvSpPr>
          <p:cNvPr id="5" name="文本框 4"/>
          <p:cNvSpPr txBox="1"/>
          <p:nvPr userDrawn="1">
            <p:custDataLst>
              <p:tags r:id="rId5"/>
            </p:custDataLst>
          </p:nvPr>
        </p:nvSpPr>
        <p:spPr>
          <a:xfrm rot="20132269">
            <a:off x="3678574" y="2340918"/>
            <a:ext cx="1786853" cy="4603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>
              <a:solidFill>
                <a:srgbClr val="E8E8E8">
                  <a:alpha val="50000"/>
                </a:srgbClr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noFill/>
        <a:effectLst/>
      </p:bgPr>
    </p:bg>
    <p:spTree>
      <p:nvGrpSpPr>
        <p:cNvPr id="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  <p:sp>
        <p:nvSpPr>
          <p:cNvPr id="1026" name="Rectangle 31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307138" y="4548188"/>
            <a:ext cx="1128712" cy="598487"/>
          </a:xfrm>
          <a:prstGeom prst="rect">
            <a:avLst/>
          </a:prstGeom>
          <a:solidFill>
            <a:srgbClr val="FFFFFF">
              <a:alpha val="20000"/>
            </a:srgbClr>
          </a:solidFill>
          <a:ln>
            <a:noFill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>
              <a:latin typeface="HYShortSamul-Medium" pitchFamily="18" charset="-127"/>
            </a:endParaRPr>
          </a:p>
        </p:txBody>
      </p:sp>
      <p:sp>
        <p:nvSpPr>
          <p:cNvPr id="1027" name="Rectangle 3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16463" y="627063"/>
            <a:ext cx="1128712" cy="303212"/>
          </a:xfrm>
          <a:prstGeom prst="rect">
            <a:avLst/>
          </a:prstGeom>
          <a:solidFill>
            <a:srgbClr val="FFFFFF">
              <a:alpha val="39999"/>
            </a:srgbClr>
          </a:solidFill>
          <a:ln>
            <a:noFill/>
          </a:ln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zh-CN" altLang="en-US">
              <a:latin typeface="HYShortSamul-Medium" pitchFamily="18" charset="-127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  <a:ea typeface="黑体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  <a:ea typeface="黑体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  <a:ea typeface="黑体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Times New Roman" pitchFamily="18" charset="0"/>
          <a:ea typeface="黑体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楷体_GB2312" pitchFamily="49" charset="-122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楷体_GB2312" pitchFamily="49" charset="-122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楷体_GB2312" pitchFamily="49" charset="-122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楷体_GB2312" pitchFamily="49" charset="-122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image" Target="../media/image3.emf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image" Target="../media/image3.emf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jpeg" /><Relationship Id="rId11" Type="http://schemas.openxmlformats.org/officeDocument/2006/relationships/tags" Target="../tags/tag137.xml" /><Relationship Id="rId12" Type="http://schemas.openxmlformats.org/officeDocument/2006/relationships/image" Target="../media/image8.jpeg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image" Target="../media/image3.emf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image" Target="../media/image4.jpeg" /><Relationship Id="rId5" Type="http://schemas.openxmlformats.org/officeDocument/2006/relationships/tags" Target="../tags/tag134.xml" /><Relationship Id="rId6" Type="http://schemas.openxmlformats.org/officeDocument/2006/relationships/image" Target="../media/image5.jpeg" /><Relationship Id="rId7" Type="http://schemas.openxmlformats.org/officeDocument/2006/relationships/tags" Target="../tags/tag135.xml" /><Relationship Id="rId8" Type="http://schemas.openxmlformats.org/officeDocument/2006/relationships/image" Target="../media/image6.jpeg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image" Target="../media/image3.emf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image" Target="../media/image9.png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jpeg" /><Relationship Id="rId11" Type="http://schemas.openxmlformats.org/officeDocument/2006/relationships/tags" Target="../tags/tag164.xml" /><Relationship Id="rId2" Type="http://schemas.openxmlformats.org/officeDocument/2006/relationships/tags" Target="../tags/tag158.xml" /><Relationship Id="rId3" Type="http://schemas.openxmlformats.org/officeDocument/2006/relationships/image" Target="../media/image6.jpeg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image" Target="../media/image8.jpeg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image" Target="../media/image11.jpe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image" Target="../media/image12.jpeg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image" Target="../media/image14.jpeg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image" Target="../media/image3.emf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5.xml" /><Relationship Id="rId20" Type="http://schemas.openxmlformats.org/officeDocument/2006/relationships/tags" Target="../tags/tag190.xml" /><Relationship Id="rId3" Type="http://schemas.openxmlformats.org/officeDocument/2006/relationships/tags" Target="../tags/tag176.xml" /><Relationship Id="rId4" Type="http://schemas.openxmlformats.org/officeDocument/2006/relationships/image" Target="../media/image13.png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image" Target="../media/image9.png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91.xml" /><Relationship Id="rId20" Type="http://schemas.openxmlformats.org/officeDocument/2006/relationships/image" Target="../media/image3.emf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3" Type="http://schemas.openxmlformats.org/officeDocument/2006/relationships/image" Target="../media/image15.jpeg" /><Relationship Id="rId4" Type="http://schemas.openxmlformats.org/officeDocument/2006/relationships/tags" Target="../tags/tag192.xml" /><Relationship Id="rId5" Type="http://schemas.openxmlformats.org/officeDocument/2006/relationships/image" Target="../media/image16.jpeg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2" Type="http://schemas.openxmlformats.org/officeDocument/2006/relationships/tags" Target="../tags/tag209.xml" /><Relationship Id="rId3" Type="http://schemas.openxmlformats.org/officeDocument/2006/relationships/image" Target="../media/image17.jpeg" /><Relationship Id="rId4" Type="http://schemas.openxmlformats.org/officeDocument/2006/relationships/tags" Target="../tags/tag210.xml" /><Relationship Id="rId5" Type="http://schemas.openxmlformats.org/officeDocument/2006/relationships/image" Target="../media/image18.jpeg" /><Relationship Id="rId6" Type="http://schemas.openxmlformats.org/officeDocument/2006/relationships/tags" Target="../tags/tag211.xml" /><Relationship Id="rId7" Type="http://schemas.openxmlformats.org/officeDocument/2006/relationships/image" Target="../media/image19.jpeg" /><Relationship Id="rId8" Type="http://schemas.openxmlformats.org/officeDocument/2006/relationships/tags" Target="../tags/tag212.xml" /><Relationship Id="rId9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image" Target="../media/image22.png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image" Target="../media/image22.png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image" Target="../media/image22.png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image" Target="../media/image21.png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image" Target="../media/image3.emf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image" Target="../media/image3.emf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hyperlink" Target="https://d.book118.com/90623101015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8" name="矩形: 圆角 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370388" y="1193800"/>
            <a:ext cx="4419600" cy="500063"/>
          </a:xfrm>
          <a:prstGeom prst="roundRect">
            <a:avLst>
              <a:gd name="adj" fmla="val 50000"/>
            </a:avLst>
          </a:prstGeom>
          <a:gradFill rotWithShape="0">
            <a:gsLst>
              <a:gs pos="0">
                <a:srgbClr val="FF9C41"/>
              </a:gs>
              <a:gs pos="100000">
                <a:srgbClr val="FFD270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endParaRPr lang="zh-CN" altLang="en-US">
              <a:latin typeface="HYShortSamul-Medium" pitchFamily="18" charset="-127"/>
            </a:endParaRPr>
          </a:p>
        </p:txBody>
      </p:sp>
      <p:sp>
        <p:nvSpPr>
          <p:cNvPr id="3074" name="TextBox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911350" y="2344738"/>
            <a:ext cx="6840538" cy="9112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HY얕은샘물M" pitchFamily="18" charset="-127"/>
                <a:ea typeface="HY얕은샘물M" pitchFamily="18" charset="-127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zh-CN" altLang="en-US" sz="42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第</a:t>
            </a:r>
            <a:r>
              <a:rPr lang="en-US" altLang="zh-CN" sz="42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1</a:t>
            </a:r>
            <a:r>
              <a:rPr lang="zh-CN" altLang="en-US" sz="42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</a:rPr>
              <a:t>课时  几种重要的金属</a:t>
            </a:r>
            <a:endParaRPr lang="zh-CN" altLang="en-US" sz="42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9220" name="TextBox 2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650038" y="3579813"/>
            <a:ext cx="21637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1800" b="1">
                <a:solidFill>
                  <a:srgbClr val="FFFFFF"/>
                </a:solidFill>
                <a:ea typeface="楷体" pitchFamily="49" charset="-122"/>
                <a:cs typeface="Times New Roman" panose="02020603050405020304" pitchFamily="18" charset="0"/>
              </a:rPr>
              <a:t>R·</a:t>
            </a:r>
            <a:r>
              <a:rPr lang="zh-CN" altLang="en-US" sz="1800" b="1">
                <a:solidFill>
                  <a:srgbClr val="FFFFFF"/>
                </a:solidFill>
                <a:ea typeface="楷体" pitchFamily="49" charset="-122"/>
                <a:cs typeface="Times New Roman" panose="02020603050405020304" pitchFamily="18" charset="0"/>
              </a:rPr>
              <a:t>九年级化学下册</a:t>
            </a:r>
          </a:p>
        </p:txBody>
      </p:sp>
      <p:sp>
        <p:nvSpPr>
          <p:cNvPr id="8196" name="TextBox 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204335" y="1193800"/>
            <a:ext cx="4706620" cy="116840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800"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第八单元 </a:t>
            </a:r>
            <a:r>
              <a:rPr lang="en-US" altLang="zh-CN" sz="2800"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  </a:t>
            </a:r>
            <a:r>
              <a:rPr lang="zh-CN" altLang="en-US" sz="2800"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金属和金属材料</a:t>
            </a:r>
            <a:endParaRPr lang="en-US" altLang="zh-CN" sz="2800">
              <a:latin typeface="方正正大黑简体" panose="02000500000000000000" pitchFamily="2" charset="-122"/>
              <a:ea typeface="方正正大黑简体" panose="02000500000000000000" pitchFamily="2" charset="-122"/>
            </a:endParaRPr>
          </a:p>
          <a:p>
            <a:pPr algn="r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zh-CN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" pitchFamily="49" charset="-122"/>
                <a:cs typeface="Times New Roman" panose="02020603050405020304" pitchFamily="18" charset="0"/>
              </a:rPr>
              <a:t>课题</a:t>
            </a:r>
            <a:r>
              <a:rPr lang="en-US" altLang="zh-CN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" pitchFamily="49" charset="-122"/>
                <a:cs typeface="Times New Roman" panose="02020603050405020304" pitchFamily="18" charset="0"/>
              </a:rPr>
              <a:t>1   </a:t>
            </a:r>
            <a:r>
              <a:rPr lang="zh-CN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" pitchFamily="49" charset="-122"/>
                <a:cs typeface="Times New Roman" panose="02020603050405020304" pitchFamily="18" charset="0"/>
              </a:rPr>
              <a:t>金属材料</a:t>
            </a:r>
            <a:endParaRPr lang="zh-CN" altLang="en-US" sz="2800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楷体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0242" name="组合 5"/>
          <p:cNvGrpSpPr/>
          <p:nvPr>
            <p:custDataLst>
              <p:tags r:id="rId3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10252" name="图片 4"/>
            <p:cNvPicPr>
              <a:picLocks noChangeAspect="1" noChangeArrowheads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53" name="TextBox 1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课前自学准备</a:t>
              </a:r>
            </a:p>
          </p:txBody>
        </p:sp>
        <p:sp>
          <p:nvSpPr>
            <p:cNvPr id="7" name="TextBox 6"/>
            <p:cNvSpPr txBox="1"/>
            <p:nvPr>
              <p:custDataLst>
                <p:tags r:id="rId7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课标要求</a:t>
              </a:r>
            </a:p>
          </p:txBody>
        </p:sp>
      </p:grpSp>
      <p:sp>
        <p:nvSpPr>
          <p:cNvPr id="23" name="TextBox 20"/>
          <p:cNvSpPr txBox="1"/>
          <p:nvPr>
            <p:custDataLst>
              <p:tags r:id="rId8"/>
            </p:custDataLst>
          </p:nvPr>
        </p:nvSpPr>
        <p:spPr>
          <a:xfrm>
            <a:off x="2644775" y="1903413"/>
            <a:ext cx="5533203" cy="9458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1.认识金属材料与人类生活和社会开展的密切关系。</a:t>
            </a:r>
          </a:p>
        </p:txBody>
      </p:sp>
      <p:sp>
        <p:nvSpPr>
          <p:cNvPr id="24" name="TextBox 20"/>
          <p:cNvSpPr txBox="1"/>
          <p:nvPr>
            <p:custDataLst>
              <p:tags r:id="rId9"/>
            </p:custDataLst>
          </p:nvPr>
        </p:nvSpPr>
        <p:spPr>
          <a:xfrm>
            <a:off x="2644775" y="3001963"/>
            <a:ext cx="5330825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2.</a:t>
            </a:r>
            <a:r>
              <a:rPr lang="zh-CN" altLang="en-US" sz="2800" b="1">
                <a:ea typeface="+mj-ea"/>
                <a:cs typeface="Times New Roman" panose="02020603050405020304" pitchFamily="18" charset="0"/>
              </a:rPr>
              <a:t>了解常见金属的性质及用途。</a:t>
            </a:r>
          </a:p>
        </p:txBody>
      </p:sp>
      <p:sp>
        <p:nvSpPr>
          <p:cNvPr id="25" name="TextBox 20"/>
          <p:cNvSpPr txBox="1"/>
          <p:nvPr>
            <p:custDataLst>
              <p:tags r:id="rId10"/>
            </p:custDataLst>
          </p:nvPr>
        </p:nvSpPr>
        <p:spPr>
          <a:xfrm>
            <a:off x="2644775" y="3670300"/>
            <a:ext cx="5330825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3.</a:t>
            </a:r>
            <a:r>
              <a:rPr lang="zh-CN" altLang="en-US" sz="2800" b="1">
                <a:ea typeface="+mj-ea"/>
                <a:cs typeface="Times New Roman" panose="02020603050405020304" pitchFamily="18" charset="0"/>
              </a:rPr>
              <a:t>了解物质的性质与用途的关系。</a:t>
            </a:r>
          </a:p>
        </p:txBody>
      </p:sp>
      <p:sp>
        <p:nvSpPr>
          <p:cNvPr id="26" name="MH_Other_1"/>
          <p:cNvSpPr/>
          <p:nvPr>
            <p:custDataLst>
              <p:tags r:id="rId11"/>
            </p:custDataLst>
          </p:nvPr>
        </p:nvSpPr>
        <p:spPr>
          <a:xfrm>
            <a:off x="649288" y="2227263"/>
            <a:ext cx="1535112" cy="1533525"/>
          </a:xfrm>
          <a:prstGeom prst="ellipse">
            <a:avLst/>
          </a:prstGeom>
          <a:solidFill>
            <a:srgbClr val="FFBB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400">
              <a:solidFill>
                <a:srgbClr val="FFFFFF"/>
              </a:solidFill>
              <a:ea typeface="PMingLiU" pitchFamily="18" charset="-120"/>
            </a:endParaRPr>
          </a:p>
        </p:txBody>
      </p:sp>
      <p:cxnSp>
        <p:nvCxnSpPr>
          <p:cNvPr id="27" name="MH_Other_3"/>
          <p:cNvCxnSpPr/>
          <p:nvPr>
            <p:custDataLst>
              <p:tags r:id="rId12"/>
            </p:custDataLst>
          </p:nvPr>
        </p:nvCxnSpPr>
        <p:spPr>
          <a:xfrm flipH="1">
            <a:off x="2562225" y="2090738"/>
            <a:ext cx="0" cy="1806575"/>
          </a:xfrm>
          <a:prstGeom prst="line">
            <a:avLst/>
          </a:prstGeom>
          <a:solidFill>
            <a:schemeClr val="accent1"/>
          </a:solidFill>
          <a:ln w="19050">
            <a:solidFill>
              <a:srgbClr val="FFBB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MH_Other_4"/>
          <p:cNvSpPr/>
          <p:nvPr>
            <p:custDataLst>
              <p:tags r:id="rId13"/>
            </p:custDataLst>
          </p:nvPr>
        </p:nvSpPr>
        <p:spPr>
          <a:xfrm>
            <a:off x="2481263" y="3836988"/>
            <a:ext cx="165100" cy="165100"/>
          </a:xfrm>
          <a:prstGeom prst="ellipse">
            <a:avLst/>
          </a:prstGeom>
          <a:solidFill>
            <a:srgbClr val="FFBB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400">
              <a:solidFill>
                <a:srgbClr val="FFFFFF"/>
              </a:solidFill>
              <a:ea typeface="PMingLiU" pitchFamily="18" charset="-120"/>
            </a:endParaRPr>
          </a:p>
        </p:txBody>
      </p:sp>
      <p:sp>
        <p:nvSpPr>
          <p:cNvPr id="29" name="MH_Other_5"/>
          <p:cNvSpPr/>
          <p:nvPr>
            <p:custDataLst>
              <p:tags r:id="rId14"/>
            </p:custDataLst>
          </p:nvPr>
        </p:nvSpPr>
        <p:spPr>
          <a:xfrm>
            <a:off x="2481263" y="3186113"/>
            <a:ext cx="165100" cy="165100"/>
          </a:xfrm>
          <a:prstGeom prst="ellipse">
            <a:avLst/>
          </a:prstGeom>
          <a:solidFill>
            <a:srgbClr val="FFBB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400">
              <a:solidFill>
                <a:srgbClr val="FFFFFF"/>
              </a:solidFill>
              <a:ea typeface="PMingLiU" pitchFamily="18" charset="-120"/>
            </a:endParaRPr>
          </a:p>
        </p:txBody>
      </p:sp>
      <p:sp>
        <p:nvSpPr>
          <p:cNvPr id="30" name="MH_Other_6"/>
          <p:cNvSpPr/>
          <p:nvPr>
            <p:custDataLst>
              <p:tags r:id="rId15"/>
            </p:custDataLst>
          </p:nvPr>
        </p:nvSpPr>
        <p:spPr>
          <a:xfrm>
            <a:off x="2481263" y="2093913"/>
            <a:ext cx="165100" cy="166687"/>
          </a:xfrm>
          <a:prstGeom prst="ellipse">
            <a:avLst/>
          </a:prstGeom>
          <a:solidFill>
            <a:srgbClr val="FFBB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HK" altLang="en-US" sz="2400">
              <a:solidFill>
                <a:srgbClr val="FFFFFF"/>
              </a:solidFill>
              <a:ea typeface="PMingLiU" pitchFamily="18" charset="-120"/>
            </a:endParaRPr>
          </a:p>
        </p:txBody>
      </p:sp>
      <p:sp>
        <p:nvSpPr>
          <p:cNvPr id="10251" name="TextBox 17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65175" y="2393950"/>
            <a:ext cx="13033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sz="3600" b="1">
                <a:latin typeface="黑体" panose="02010609060101010101" pitchFamily="49" charset="-122"/>
                <a:ea typeface="黑体" pitchFamily="49" charset="-122"/>
              </a:rPr>
              <a:t>学习目标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TextBox 16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84213" y="2325688"/>
            <a:ext cx="8275968" cy="1189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3.金属的物理性质：常温下大多数金属为    体〔    为液体〕，有         光泽，是      和      的良导体。一般为        色〔但     、          </a:t>
            </a:r>
          </a:p>
          <a:p>
            <a:pPr eaLnBrk="1" hangingPunct="1">
              <a:buFont typeface="Arial" pitchFamily="34" charset="0"/>
              <a:buNone/>
            </a:pP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      除外〕。</a:t>
            </a:r>
          </a:p>
        </p:txBody>
      </p:sp>
      <p:sp>
        <p:nvSpPr>
          <p:cNvPr id="10" name="TextBox 9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84213" y="1184275"/>
            <a:ext cx="77787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1.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金属材料包括</a:t>
            </a:r>
            <a:r>
              <a:rPr lang="zh-CN" altLang="en-US" sz="2400" b="1" u="sng">
                <a:ea typeface="黑体" pitchFamily="49" charset="-122"/>
                <a:cs typeface="Times New Roman" panose="02020603050405020304" pitchFamily="18" charset="0"/>
              </a:rPr>
              <a:t>             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和</a:t>
            </a:r>
            <a:r>
              <a:rPr lang="zh-CN" altLang="en-US" sz="2400" b="1" u="sng">
                <a:ea typeface="黑体" pitchFamily="49" charset="-122"/>
                <a:cs typeface="Times New Roman" panose="02020603050405020304" pitchFamily="18" charset="0"/>
              </a:rPr>
              <a:t>          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11" name="TextBox 10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84213" y="1757363"/>
            <a:ext cx="85502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2.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世界上年产量居前三位的金属依次是</a:t>
            </a: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__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__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__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。</a:t>
            </a:r>
          </a:p>
        </p:txBody>
      </p:sp>
      <p:sp>
        <p:nvSpPr>
          <p:cNvPr id="14" name="TextBox 1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798763" y="1162050"/>
            <a:ext cx="1260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纯金属</a:t>
            </a:r>
          </a:p>
        </p:txBody>
      </p:sp>
      <p:sp>
        <p:nvSpPr>
          <p:cNvPr id="20" name="TextBox 19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084638" y="1149350"/>
            <a:ext cx="9620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合金</a:t>
            </a:r>
          </a:p>
        </p:txBody>
      </p:sp>
      <p:sp>
        <p:nvSpPr>
          <p:cNvPr id="22" name="TextBox 21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815013" y="1757363"/>
            <a:ext cx="7556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铁</a:t>
            </a:r>
          </a:p>
        </p:txBody>
      </p:sp>
      <p:sp>
        <p:nvSpPr>
          <p:cNvPr id="24" name="TextBox 23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419850" y="1757363"/>
            <a:ext cx="957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铝</a:t>
            </a:r>
          </a:p>
        </p:txBody>
      </p:sp>
      <p:sp>
        <p:nvSpPr>
          <p:cNvPr id="15" name="TextBox 14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137275" y="2274888"/>
            <a:ext cx="685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固</a:t>
            </a:r>
          </a:p>
        </p:txBody>
      </p:sp>
      <p:sp>
        <p:nvSpPr>
          <p:cNvPr id="16" name="TextBox 15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7035800" y="2295525"/>
            <a:ext cx="6540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汞</a:t>
            </a:r>
          </a:p>
        </p:txBody>
      </p:sp>
      <p:sp>
        <p:nvSpPr>
          <p:cNvPr id="18" name="TextBox 17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1027113" y="2684463"/>
            <a:ext cx="9715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金属</a:t>
            </a:r>
          </a:p>
        </p:txBody>
      </p:sp>
      <p:sp>
        <p:nvSpPr>
          <p:cNvPr id="19" name="TextBox 23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034213" y="1757363"/>
            <a:ext cx="6477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铜</a:t>
            </a:r>
          </a:p>
        </p:txBody>
      </p:sp>
      <p:sp>
        <p:nvSpPr>
          <p:cNvPr id="21" name="TextBox 17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2974975" y="2665413"/>
            <a:ext cx="5429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电</a:t>
            </a:r>
          </a:p>
        </p:txBody>
      </p:sp>
      <p:sp>
        <p:nvSpPr>
          <p:cNvPr id="23" name="TextBox 17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760788" y="2678113"/>
            <a:ext cx="5619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热</a:t>
            </a:r>
          </a:p>
        </p:txBody>
      </p:sp>
      <p:sp>
        <p:nvSpPr>
          <p:cNvPr id="25" name="TextBox 17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572250" y="2678113"/>
            <a:ext cx="9985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银白</a:t>
            </a:r>
          </a:p>
        </p:txBody>
      </p:sp>
      <p:sp>
        <p:nvSpPr>
          <p:cNvPr id="26" name="TextBox 17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8156575" y="2671763"/>
            <a:ext cx="5619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铜</a:t>
            </a:r>
          </a:p>
        </p:txBody>
      </p:sp>
      <p:sp>
        <p:nvSpPr>
          <p:cNvPr id="27" name="TextBox 17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763588" y="3027363"/>
            <a:ext cx="5619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金</a:t>
            </a:r>
          </a:p>
        </p:txBody>
      </p:sp>
      <p:sp>
        <p:nvSpPr>
          <p:cNvPr id="28" name="TextBox 16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684213" y="3538538"/>
            <a:ext cx="80311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en-US" altLang="zh-CN" sz="2400" b="1">
                <a:ea typeface="黑体" pitchFamily="49" charset="-122"/>
                <a:cs typeface="Times New Roman" panose="02020603050405020304" pitchFamily="18" charset="0"/>
              </a:rPr>
              <a:t>4.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物质的</a:t>
            </a:r>
            <a:r>
              <a:rPr lang="en-US" altLang="zh-CN" sz="2400" b="1" u="sng">
                <a:ea typeface="黑体" pitchFamily="49" charset="-122"/>
                <a:cs typeface="Times New Roman" panose="02020603050405020304" pitchFamily="18" charset="0"/>
              </a:rPr>
              <a:t>         </a:t>
            </a:r>
            <a:r>
              <a:rPr lang="zh-CN" altLang="en-US" sz="2400" b="1">
                <a:ea typeface="黑体" pitchFamily="49" charset="-122"/>
                <a:cs typeface="Times New Roman" panose="02020603050405020304" pitchFamily="18" charset="0"/>
              </a:rPr>
              <a:t>在很大程度上决定物质的用途，但这并不是唯一的决定因素，除此之外还要考虑价格、资源、对环境的影响等。</a:t>
            </a:r>
          </a:p>
        </p:txBody>
      </p:sp>
      <p:sp>
        <p:nvSpPr>
          <p:cNvPr id="29" name="TextBox 17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1874838" y="3508375"/>
            <a:ext cx="9255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ea typeface="黑体" pitchFamily="49" charset="-122"/>
                <a:cs typeface="Times New Roman" panose="02020603050405020304" pitchFamily="18" charset="0"/>
              </a:rPr>
              <a:t>性质</a:t>
            </a:r>
          </a:p>
        </p:txBody>
      </p:sp>
      <p:grpSp>
        <p:nvGrpSpPr>
          <p:cNvPr id="11284" name="组合 29"/>
          <p:cNvGrpSpPr/>
          <p:nvPr>
            <p:custDataLst>
              <p:tags r:id="rId21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11285" name="图片 30"/>
            <p:cNvPicPr>
              <a:picLocks noChangeAspect="1" noChangeArrowheads="1"/>
            </p:cNvPicPr>
            <p:nvPr>
              <p:custDataLst>
                <p:tags r:id="rId23"/>
              </p:custDataLst>
            </p:nvPr>
          </p:nvPicPr>
          <p:blipFill>
            <a:blip r:embed="rId2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86" name="TextBox 1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课前自学准备</a:t>
              </a:r>
            </a:p>
          </p:txBody>
        </p:sp>
        <p:sp>
          <p:nvSpPr>
            <p:cNvPr id="34" name="TextBox 6"/>
            <p:cNvSpPr txBox="1"/>
            <p:nvPr>
              <p:custDataLst>
                <p:tags r:id="rId25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预习检测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dur="5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  <p:cond evt="onBegin" delay="0">
                          <p:tn val="75"/>
                        </p:cond>
                      </p:stCondLst>
                      <p:childTnLst>
                        <p:par>
                          <p:cTn id="7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  <p:cond evt="onBegin" delay="0">
                          <p:tn val="80"/>
                        </p:cond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dur="500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  <p:cond evt="onBegin" delay="0">
                          <p:tn val="85"/>
                        </p:cond>
                      </p:stCondLst>
                      <p:childTnLst>
                        <p:par>
                          <p:cTn id="8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dur="50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0" grpId="1"/>
      <p:bldP spid="11" grpId="2"/>
      <p:bldP spid="14" grpId="3"/>
      <p:bldP spid="20" grpId="4"/>
      <p:bldP spid="22" grpId="5"/>
      <p:bldP spid="24" grpId="6"/>
      <p:bldP spid="15" grpId="7"/>
      <p:bldP spid="16" grpId="8"/>
      <p:bldP spid="18" grpId="9"/>
      <p:bldP spid="19" grpId="10"/>
      <p:bldP spid="21" grpId="11"/>
      <p:bldP spid="23" grpId="12"/>
      <p:bldP spid="25" grpId="13"/>
      <p:bldP spid="26" grpId="14"/>
      <p:bldP spid="27" grpId="15"/>
      <p:bldP spid="28" grpId="16"/>
      <p:bldP spid="29" grpId="17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" name="TextBox 28"/>
          <p:cNvSpPr txBox="1"/>
          <p:nvPr>
            <p:custDataLst>
              <p:tags r:id="rId3"/>
            </p:custDataLst>
          </p:nvPr>
        </p:nvSpPr>
        <p:spPr>
          <a:xfrm>
            <a:off x="952500" y="4271963"/>
            <a:ext cx="7013575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defRPr/>
            </a:pPr>
            <a:r>
              <a:rPr lang="zh-CN" altLang="en-US" sz="2800" b="1">
                <a:latin typeface="+mj-ea"/>
                <a:ea typeface="+mj-ea"/>
              </a:rPr>
              <a:t>你知道这些实物是什么材料制成的吗？</a:t>
            </a:r>
          </a:p>
        </p:txBody>
      </p:sp>
      <p:pic>
        <p:nvPicPr>
          <p:cNvPr id="8196" name="图片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1" t="34158" r="5176" b="9015"/>
          <a:stretch>
            <a:fillRect/>
          </a:stretch>
        </p:blipFill>
        <p:spPr bwMode="auto">
          <a:xfrm>
            <a:off x="1065213" y="2674938"/>
            <a:ext cx="1728787" cy="162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图片 4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96" r="5032" b="6133"/>
          <a:stretch>
            <a:fillRect/>
          </a:stretch>
        </p:blipFill>
        <p:spPr bwMode="auto">
          <a:xfrm>
            <a:off x="1065213" y="1177925"/>
            <a:ext cx="1728787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图片 5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93"/>
          <a:stretch>
            <a:fillRect/>
          </a:stretch>
        </p:blipFill>
        <p:spPr bwMode="auto">
          <a:xfrm>
            <a:off x="2855913" y="1177925"/>
            <a:ext cx="2435225" cy="142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图片 6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4638" y="1177925"/>
            <a:ext cx="2913062" cy="3087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2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5913" y="2674938"/>
            <a:ext cx="2435225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3320" name="组合 16"/>
          <p:cNvGrpSpPr/>
          <p:nvPr>
            <p:custDataLst>
              <p:tags r:id="rId14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13321" name="图片 17"/>
            <p:cNvPicPr>
              <a:picLocks noChangeAspect="1" noChangeArrowheads="1"/>
            </p:cNvPicPr>
            <p:nvPr>
              <p:custDataLst>
                <p:tags r:id="rId16"/>
              </p:custDataLst>
            </p:nvPr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322" name="TextBox 1"/>
            <p:cNvSpPr txBox="1"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课前自学准备</a:t>
              </a:r>
            </a:p>
          </p:txBody>
        </p:sp>
        <p:sp>
          <p:nvSpPr>
            <p:cNvPr id="21" name="TextBox 6"/>
            <p:cNvSpPr txBox="1"/>
            <p:nvPr>
              <p:custDataLst>
                <p:tags r:id="rId18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新课导入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8" name="TextBox 1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58825" y="1222375"/>
            <a:ext cx="5114925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>
                <a:solidFill>
                  <a:srgbClr val="00B0F0"/>
                </a:solidFill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知识点</a:t>
            </a:r>
            <a:r>
              <a:rPr lang="en-US" altLang="zh-CN">
                <a:solidFill>
                  <a:srgbClr val="00B0F0"/>
                </a:solidFill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1   </a:t>
            </a:r>
            <a:r>
              <a:rPr lang="zh-CN" altLang="en-US">
                <a:solidFill>
                  <a:srgbClr val="00B0F0"/>
                </a:solidFill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几种重要的金属</a:t>
            </a:r>
          </a:p>
        </p:txBody>
      </p:sp>
      <p:sp>
        <p:nvSpPr>
          <p:cNvPr id="11" name="TextBox 10"/>
          <p:cNvSpPr txBox="1"/>
          <p:nvPr>
            <p:custDataLst>
              <p:tags r:id="rId4"/>
            </p:custDataLst>
          </p:nvPr>
        </p:nvSpPr>
        <p:spPr>
          <a:xfrm>
            <a:off x="758825" y="2016125"/>
            <a:ext cx="7362825" cy="11080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latin typeface="+mj-ea"/>
                <a:ea typeface="+mj-ea"/>
              </a:rPr>
              <a:t>生活中有许多物质都是由金属材料制成。</a:t>
            </a:r>
            <a:endParaRPr lang="en-US" altLang="zh-CN" sz="2800" b="1">
              <a:latin typeface="+mj-ea"/>
              <a:ea typeface="+mj-ea"/>
            </a:endParaRPr>
          </a:p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latin typeface="+mj-ea"/>
                <a:ea typeface="+mj-ea"/>
              </a:rPr>
              <a:t>金属材料包括</a:t>
            </a:r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纯金属</a:t>
            </a:r>
            <a:r>
              <a:rPr lang="zh-CN" altLang="en-US" sz="2800" b="1">
                <a:latin typeface="+mj-ea"/>
                <a:ea typeface="+mj-ea"/>
              </a:rPr>
              <a:t>和</a:t>
            </a:r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合金</a:t>
            </a:r>
            <a:r>
              <a:rPr lang="zh-CN" altLang="en-US" sz="2800" b="1">
                <a:latin typeface="+mj-ea"/>
                <a:ea typeface="+mj-ea"/>
              </a:rPr>
              <a:t>。</a:t>
            </a:r>
            <a:endParaRPr lang="zh-CN" altLang="zh-CN" sz="2800" b="1">
              <a:latin typeface="+mj-ea"/>
              <a:ea typeface="+mj-ea"/>
            </a:endParaRPr>
          </a:p>
        </p:txBody>
      </p:sp>
      <p:grpSp>
        <p:nvGrpSpPr>
          <p:cNvPr id="3" name="组合 2"/>
          <p:cNvGrpSpPr/>
          <p:nvPr>
            <p:custDataLst>
              <p:tags r:id="rId5"/>
            </p:custDataLst>
          </p:nvPr>
        </p:nvGrpSpPr>
        <p:grpSpPr>
          <a:xfrm>
            <a:off x="900113" y="3394075"/>
            <a:ext cx="7072312" cy="1054100"/>
            <a:chOff x="953382" y="3551385"/>
            <a:chExt cx="7072955" cy="1053723"/>
          </a:xfrm>
        </p:grpSpPr>
        <p:grpSp>
          <p:nvGrpSpPr>
            <p:cNvPr id="14345" name="组合 38"/>
            <p:cNvGrpSpPr/>
            <p:nvPr>
              <p:custDataLst>
                <p:tags r:id="rId6"/>
              </p:custDataLst>
            </p:nvPr>
          </p:nvGrpSpPr>
          <p:grpSpPr>
            <a:xfrm>
              <a:off x="1187624" y="3651870"/>
              <a:ext cx="1709737" cy="604837"/>
              <a:chOff x="1219312" y="1947250"/>
              <a:chExt cx="1708571" cy="603793"/>
            </a:xfrm>
          </p:grpSpPr>
          <p:sp>
            <p:nvSpPr>
              <p:cNvPr id="10" name="矩形 9"/>
              <p:cNvSpPr/>
              <p:nvPr>
                <p:custDataLst>
                  <p:tags r:id="rId7"/>
                </p:custDataLst>
              </p:nvPr>
            </p:nvSpPr>
            <p:spPr>
              <a:xfrm>
                <a:off x="1688076" y="1946743"/>
                <a:ext cx="1239105" cy="584567"/>
              </a:xfrm>
              <a:prstGeom prst="rect">
                <a:avLst/>
              </a:prstGeom>
              <a:no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defRPr/>
                </a:pPr>
                <a:r>
                  <a:rPr lang="zh-CN" altLang="en-US" b="1">
                    <a:solidFill>
                      <a:srgbClr val="04AEDA"/>
                    </a:solidFill>
                    <a:latin typeface="微软雅黑" pitchFamily="34" charset="-122"/>
                    <a:ea typeface="微软雅黑" pitchFamily="34" charset="-122"/>
                  </a:rPr>
                  <a:t>思考</a:t>
                </a:r>
              </a:p>
            </p:txBody>
          </p:sp>
          <p:pic>
            <p:nvPicPr>
              <p:cNvPr id="14349" name="Picture 8"/>
              <p:cNvPicPr>
                <a:picLocks noChangeAspect="1" noChangeArrowheads="1"/>
              </p:cNvPicPr>
              <p:nvPr>
                <p:custDataLst>
                  <p:tags r:id="rId9"/>
                </p:custDataLst>
              </p:nvPr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219312" y="2008709"/>
                <a:ext cx="503375" cy="4998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3" name="直接连接符 12"/>
              <p:cNvCxnSpPr/>
              <p:nvPr>
                <p:custDataLst>
                  <p:tags r:id="rId10"/>
                </p:custDataLst>
              </p:nvPr>
            </p:nvCxnSpPr>
            <p:spPr>
              <a:xfrm>
                <a:off x="1732499" y="2483784"/>
                <a:ext cx="869436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>
                <p:custDataLst>
                  <p:tags r:id="rId11"/>
                </p:custDataLst>
              </p:nvPr>
            </p:nvCxnSpPr>
            <p:spPr>
              <a:xfrm>
                <a:off x="1234319" y="2550321"/>
                <a:ext cx="1367616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TextBox 10"/>
            <p:cNvSpPr txBox="1"/>
            <p:nvPr>
              <p:custDataLst>
                <p:tags r:id="rId12"/>
              </p:custDataLst>
            </p:nvPr>
          </p:nvSpPr>
          <p:spPr>
            <a:xfrm>
              <a:off x="2822039" y="3651362"/>
              <a:ext cx="5204298" cy="953746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eaLnBrk="1" latinLnBrk="1" hangingPunct="1">
                <a:spcBef>
                  <a:spcPts val="1200"/>
                </a:spcBef>
                <a:defRPr/>
              </a:pPr>
              <a:r>
                <a:rPr lang="zh-CN" altLang="en-US" sz="2800" b="1">
                  <a:latin typeface="+mj-ea"/>
                  <a:ea typeface="+mj-ea"/>
                </a:rPr>
                <a:t>下面图片中的物质是由什么金属 制成的？</a:t>
              </a:r>
              <a:endParaRPr lang="zh-CN" altLang="zh-CN" sz="2800" b="1">
                <a:latin typeface="+mj-ea"/>
                <a:ea typeface="+mj-ea"/>
              </a:endParaRPr>
            </a:p>
          </p:txBody>
        </p:sp>
        <p:sp>
          <p:nvSpPr>
            <p:cNvPr id="14347" name="矩形: 圆角 1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953382" y="3551385"/>
              <a:ext cx="7072955" cy="1053723"/>
            </a:xfrm>
            <a:prstGeom prst="roundRect">
              <a:avLst>
                <a:gd name="adj" fmla="val 16667"/>
              </a:avLst>
            </a:prstGeom>
            <a:noFill/>
            <a:ln w="28575">
              <a:solidFill>
                <a:srgbClr val="04AEDA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en-US">
                <a:latin typeface="HYShortSamul-Medium" pitchFamily="18" charset="-127"/>
              </a:endParaRPr>
            </a:p>
          </p:txBody>
        </p:sp>
      </p:grpSp>
      <p:grpSp>
        <p:nvGrpSpPr>
          <p:cNvPr id="14341" name="组合 20"/>
          <p:cNvGrpSpPr/>
          <p:nvPr>
            <p:custDataLst>
              <p:tags r:id="rId14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14342" name="图片 21"/>
            <p:cNvPicPr>
              <a:picLocks noChangeAspect="1" noChangeArrowheads="1"/>
            </p:cNvPicPr>
            <p:nvPr>
              <p:custDataLst>
                <p:tags r:id="rId16"/>
              </p:custDataLst>
            </p:nvPr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43" name="TextBox 1"/>
            <p:cNvSpPr txBox="1"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课前自学准备</a:t>
              </a:r>
            </a:p>
          </p:txBody>
        </p:sp>
        <p:sp>
          <p:nvSpPr>
            <p:cNvPr id="24" name="TextBox 6"/>
            <p:cNvSpPr txBox="1"/>
            <p:nvPr>
              <p:custDataLst>
                <p:tags r:id="rId18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课堂探究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图片 5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01763" y="804863"/>
            <a:ext cx="3214687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0"/>
          <p:cNvSpPr txBox="1"/>
          <p:nvPr>
            <p:custDataLst>
              <p:tags r:id="rId5"/>
            </p:custDataLst>
          </p:nvPr>
        </p:nvSpPr>
        <p:spPr>
          <a:xfrm>
            <a:off x="757238" y="1341438"/>
            <a:ext cx="1079500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银</a:t>
            </a:r>
            <a:endParaRPr lang="zh-CN" altLang="zh-CN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7" name="TextBox 10"/>
          <p:cNvSpPr txBox="1"/>
          <p:nvPr>
            <p:custDataLst>
              <p:tags r:id="rId6"/>
            </p:custDataLst>
          </p:nvPr>
        </p:nvSpPr>
        <p:spPr>
          <a:xfrm>
            <a:off x="7259638" y="1341438"/>
            <a:ext cx="1079500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金</a:t>
            </a:r>
            <a:endParaRPr lang="zh-CN" altLang="zh-CN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8" name="TextBox 10"/>
          <p:cNvSpPr txBox="1"/>
          <p:nvPr>
            <p:custDataLst>
              <p:tags r:id="rId7"/>
            </p:custDataLst>
          </p:nvPr>
        </p:nvSpPr>
        <p:spPr>
          <a:xfrm>
            <a:off x="4692650" y="3263900"/>
            <a:ext cx="1079500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铝</a:t>
            </a:r>
            <a:endParaRPr lang="zh-CN" altLang="zh-CN" b="1">
              <a:solidFill>
                <a:srgbClr val="0000FF"/>
              </a:solidFill>
              <a:latin typeface="+mj-ea"/>
              <a:ea typeface="+mj-ea"/>
            </a:endParaRPr>
          </a:p>
        </p:txBody>
      </p:sp>
      <p:pic>
        <p:nvPicPr>
          <p:cNvPr id="13" name="图片 12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1225" y="804863"/>
            <a:ext cx="2535238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4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03350" y="2562225"/>
            <a:ext cx="3213100" cy="198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3"/>
      <p:bldP spid="8" grpId="5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>
            <p:custDataLst>
              <p:tags r:id="rId3"/>
            </p:custDataLst>
          </p:nvPr>
        </p:nvGrpSpPr>
        <p:grpSpPr>
          <a:xfrm>
            <a:off x="1536700" y="700088"/>
            <a:ext cx="3975100" cy="2819400"/>
            <a:chOff x="987825" y="1135366"/>
            <a:chExt cx="3597076" cy="2549522"/>
          </a:xfrm>
        </p:grpSpPr>
        <p:pic>
          <p:nvPicPr>
            <p:cNvPr id="16393" name="图片 1"/>
            <p:cNvPicPr>
              <a:picLocks noChangeAspect="1" noChangeArrowheads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04965" y="1135366"/>
              <a:ext cx="2491943" cy="1993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Box 10"/>
            <p:cNvSpPr txBox="1"/>
            <p:nvPr>
              <p:custDataLst>
                <p:tags r:id="rId6"/>
              </p:custDataLst>
            </p:nvPr>
          </p:nvSpPr>
          <p:spPr>
            <a:xfrm>
              <a:off x="987825" y="3222644"/>
              <a:ext cx="3597076" cy="462244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eaLnBrk="1" latinLnBrk="1" hangingPunct="1">
                <a:spcBef>
                  <a:spcPts val="1200"/>
                </a:spcBef>
                <a:defRPr/>
              </a:pPr>
              <a:r>
                <a:rPr lang="zh-CN" altLang="en-US" sz="2400" b="1">
                  <a:latin typeface="+mj-ea"/>
                  <a:ea typeface="+mj-ea"/>
                </a:rPr>
                <a:t>青铜奔马（马踏飞燕）</a:t>
              </a:r>
              <a:endParaRPr lang="zh-CN" altLang="zh-CN" sz="2400" b="1">
                <a:latin typeface="+mj-ea"/>
                <a:ea typeface="+mj-ea"/>
              </a:endParaRPr>
            </a:p>
          </p:txBody>
        </p:sp>
      </p:grpSp>
      <p:grpSp>
        <p:nvGrpSpPr>
          <p:cNvPr id="7" name="组合 6"/>
          <p:cNvGrpSpPr/>
          <p:nvPr>
            <p:custDataLst>
              <p:tags r:id="rId7"/>
            </p:custDataLst>
          </p:nvPr>
        </p:nvGrpSpPr>
        <p:grpSpPr>
          <a:xfrm>
            <a:off x="5148263" y="704850"/>
            <a:ext cx="2797175" cy="2735263"/>
            <a:chOff x="5783413" y="2210757"/>
            <a:chExt cx="2797068" cy="2734012"/>
          </a:xfrm>
        </p:grpSpPr>
        <p:pic>
          <p:nvPicPr>
            <p:cNvPr id="16391" name="图片 2"/>
            <p:cNvPicPr>
              <a:picLocks noChangeAspect="1" noChangeArrowheads="1"/>
            </p:cNvPicPr>
            <p:nvPr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28" r="2"/>
            <a:stretch>
              <a:fillRect/>
            </a:stretch>
          </p:blipFill>
          <p:spPr bwMode="auto">
            <a:xfrm>
              <a:off x="5783413" y="2210757"/>
              <a:ext cx="2437027" cy="22540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Box 10"/>
            <p:cNvSpPr txBox="1"/>
            <p:nvPr>
              <p:custDataLst>
                <p:tags r:id="rId10"/>
              </p:custDataLst>
            </p:nvPr>
          </p:nvSpPr>
          <p:spPr>
            <a:xfrm>
              <a:off x="5783413" y="4483017"/>
              <a:ext cx="2797068" cy="461752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eaLnBrk="1" latinLnBrk="1" hangingPunct="1">
                <a:spcBef>
                  <a:spcPts val="1200"/>
                </a:spcBef>
                <a:defRPr/>
              </a:pPr>
              <a:r>
                <a:rPr lang="zh-CN" altLang="en-US" sz="2400" b="1">
                  <a:latin typeface="+mj-ea"/>
                  <a:ea typeface="+mj-ea"/>
                </a:rPr>
                <a:t>河北沧州铁狮子</a:t>
              </a:r>
              <a:endParaRPr lang="zh-CN" altLang="zh-CN" sz="2400" b="1">
                <a:latin typeface="+mj-ea"/>
                <a:ea typeface="+mj-ea"/>
              </a:endParaRPr>
            </a:p>
          </p:txBody>
        </p:sp>
      </p:grpSp>
      <p:sp>
        <p:nvSpPr>
          <p:cNvPr id="8" name="TextBox 10"/>
          <p:cNvSpPr txBox="1"/>
          <p:nvPr>
            <p:custDataLst>
              <p:tags r:id="rId11"/>
            </p:custDataLst>
          </p:nvPr>
        </p:nvSpPr>
        <p:spPr>
          <a:xfrm>
            <a:off x="788988" y="1646238"/>
            <a:ext cx="1081087" cy="58578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铜</a:t>
            </a:r>
            <a:endParaRPr lang="zh-CN" altLang="zh-CN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9" name="TextBox 10"/>
          <p:cNvSpPr txBox="1"/>
          <p:nvPr>
            <p:custDataLst>
              <p:tags r:id="rId12"/>
            </p:custDataLst>
          </p:nvPr>
        </p:nvSpPr>
        <p:spPr>
          <a:xfrm>
            <a:off x="7945438" y="1647825"/>
            <a:ext cx="798512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0000FF"/>
                </a:solidFill>
                <a:latin typeface="+mj-ea"/>
                <a:ea typeface="+mj-ea"/>
              </a:rPr>
              <a:t>铁</a:t>
            </a:r>
            <a:endParaRPr lang="zh-CN" altLang="zh-CN" b="1">
              <a:solidFill>
                <a:srgbClr val="0000FF"/>
              </a:solidFill>
              <a:latin typeface="+mj-ea"/>
              <a:ea typeface="+mj-ea"/>
            </a:endParaRPr>
          </a:p>
        </p:txBody>
      </p:sp>
      <p:sp>
        <p:nvSpPr>
          <p:cNvPr id="10" name="TextBox 10"/>
          <p:cNvSpPr txBox="1"/>
          <p:nvPr>
            <p:custDataLst>
              <p:tags r:id="rId13"/>
            </p:custDataLst>
          </p:nvPr>
        </p:nvSpPr>
        <p:spPr>
          <a:xfrm>
            <a:off x="900113" y="3544888"/>
            <a:ext cx="7345362" cy="119538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latinLnBrk="1" hangingPunct="1">
              <a:lnSpc>
                <a:spcPct val="120000"/>
              </a:lnSpc>
              <a:spcBef>
                <a:spcPts val="12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日常生活中应用最广泛的三种金属为：</a:t>
            </a: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铁、铝、铜</a:t>
            </a:r>
            <a:r>
              <a:rPr lang="zh-CN" altLang="en-US" b="1">
                <a:latin typeface="+mj-ea"/>
                <a:ea typeface="+mj-ea"/>
              </a:rPr>
              <a:t>。</a:t>
            </a:r>
            <a:endParaRPr lang="zh-CN" altLang="zh-CN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9" grpId="3"/>
      <p:bldP spid="10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" name="TextBox 17"/>
          <p:cNvSpPr txBox="1"/>
          <p:nvPr>
            <p:custDataLst>
              <p:tags r:id="rId3"/>
            </p:custDataLst>
          </p:nvPr>
        </p:nvSpPr>
        <p:spPr bwMode="auto">
          <a:xfrm>
            <a:off x="465138" y="1222375"/>
            <a:ext cx="8221938" cy="106786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defRPr/>
            </a:pPr>
            <a:r>
              <a:rPr lang="zh-CN" altLang="en-US" b="1">
                <a:ea typeface="+mj-ea"/>
                <a:cs typeface="Times New Roman" panose="02020603050405020304" pitchFamily="18" charset="0"/>
              </a:rPr>
              <a:t>    例 人类使用材料的历史就是人类的进步史。以下物品的主要材质不是金属材料的是〔   〕</a:t>
            </a:r>
          </a:p>
        </p:txBody>
      </p:sp>
      <p:pic>
        <p:nvPicPr>
          <p:cNvPr id="17411" name="图片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373"/>
          <a:stretch>
            <a:fillRect/>
          </a:stretch>
        </p:blipFill>
        <p:spPr bwMode="auto">
          <a:xfrm>
            <a:off x="611188" y="2427288"/>
            <a:ext cx="1722437" cy="120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图片 9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992"/>
          <a:stretch>
            <a:fillRect/>
          </a:stretch>
        </p:blipFill>
        <p:spPr bwMode="auto">
          <a:xfrm>
            <a:off x="6996113" y="2441575"/>
            <a:ext cx="1238250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图片 11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1" r="47563"/>
          <a:stretch>
            <a:fillRect/>
          </a:stretch>
        </p:blipFill>
        <p:spPr bwMode="auto">
          <a:xfrm>
            <a:off x="2298700" y="2427288"/>
            <a:ext cx="2089150" cy="111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7"/>
          <p:cNvSpPr txBox="1"/>
          <p:nvPr>
            <p:custDataLst>
              <p:tags r:id="rId8"/>
            </p:custDataLst>
          </p:nvPr>
        </p:nvSpPr>
        <p:spPr bwMode="auto">
          <a:xfrm>
            <a:off x="503238" y="3703638"/>
            <a:ext cx="8316912" cy="52228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defRPr/>
            </a:pP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A.</a:t>
            </a:r>
            <a:r>
              <a:rPr lang="zh-CN" altLang="en-US" sz="2800" b="1">
                <a:ea typeface="+mj-ea"/>
                <a:cs typeface="Times New Roman" panose="02020603050405020304" pitchFamily="18" charset="0"/>
              </a:rPr>
              <a:t>青铜器     </a:t>
            </a: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B.</a:t>
            </a:r>
            <a:r>
              <a:rPr lang="zh-CN" altLang="en-US" sz="2800" b="1">
                <a:ea typeface="+mj-ea"/>
                <a:cs typeface="Times New Roman" panose="02020603050405020304" pitchFamily="18" charset="0"/>
              </a:rPr>
              <a:t>龙泉宝剑    </a:t>
            </a: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C.</a:t>
            </a:r>
            <a:r>
              <a:rPr lang="zh-CN" altLang="en-US" sz="2800" b="1">
                <a:ea typeface="+mj-ea"/>
                <a:cs typeface="Times New Roman" panose="02020603050405020304" pitchFamily="18" charset="0"/>
              </a:rPr>
              <a:t>黄金首饰     </a:t>
            </a:r>
            <a:r>
              <a:rPr lang="en-US" altLang="zh-CN" sz="2800" b="1">
                <a:ea typeface="+mj-ea"/>
                <a:cs typeface="Times New Roman" panose="02020603050405020304" pitchFamily="18" charset="0"/>
              </a:rPr>
              <a:t>D.</a:t>
            </a:r>
            <a:r>
              <a:rPr lang="zh-CN" altLang="en-US" sz="2800" b="1">
                <a:ea typeface="+mj-ea"/>
                <a:cs typeface="Times New Roman" panose="02020603050405020304" pitchFamily="18" charset="0"/>
              </a:rPr>
              <a:t>塑料器具</a:t>
            </a:r>
            <a:endParaRPr lang="en-US" altLang="zh-CN" sz="2800" b="1"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4" name="TextBox 17"/>
          <p:cNvSpPr txBox="1"/>
          <p:nvPr>
            <p:custDataLst>
              <p:tags r:id="rId9"/>
            </p:custDataLst>
          </p:nvPr>
        </p:nvSpPr>
        <p:spPr bwMode="auto">
          <a:xfrm>
            <a:off x="7843838" y="1716088"/>
            <a:ext cx="498475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defRPr/>
            </a:pPr>
            <a:r>
              <a:rPr lang="en-US" altLang="zh-CN" b="1">
                <a:solidFill>
                  <a:srgbClr val="FF0000"/>
                </a:solidFill>
                <a:ea typeface="+mj-ea"/>
                <a:cs typeface="Times New Roman" panose="02020603050405020304" pitchFamily="18" charset="0"/>
              </a:rPr>
              <a:t>D</a:t>
            </a:r>
          </a:p>
        </p:txBody>
      </p:sp>
      <p:sp>
        <p:nvSpPr>
          <p:cNvPr id="15" name="TextBox 17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656388" y="3355975"/>
            <a:ext cx="23764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有机合成材料</a:t>
            </a:r>
            <a:endParaRPr lang="en-US" altLang="zh-CN" sz="2400" b="1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6" name="TextBox 17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03238" y="3749675"/>
            <a:ext cx="5762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√</a:t>
            </a:r>
            <a:endParaRPr lang="en-US" altLang="zh-CN" sz="4000" b="1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7" name="TextBox 17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330450" y="3749675"/>
            <a:ext cx="5762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√</a:t>
            </a:r>
            <a:endParaRPr lang="en-US" altLang="zh-CN" sz="4000" b="1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9" name="TextBox 17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416425" y="3759200"/>
            <a:ext cx="57467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buFont typeface="Arial" pitchFamily="34" charset="0"/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√</a:t>
            </a:r>
            <a:endParaRPr lang="en-US" altLang="zh-CN" sz="4000" b="1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7420" name="Picture 18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3475" y="2482850"/>
            <a:ext cx="1116013" cy="1103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7421" name="组合 21"/>
          <p:cNvGrpSpPr/>
          <p:nvPr>
            <p:custDataLst>
              <p:tags r:id="rId16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17422" name="图片 24"/>
            <p:cNvPicPr>
              <a:picLocks noChangeAspect="1" noChangeArrowheads="1"/>
            </p:cNvPicPr>
            <p:nvPr>
              <p:custDataLst>
                <p:tags r:id="rId18"/>
              </p:custDataLst>
            </p:nvPr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23" name="TextBox 1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课堂教学展示</a:t>
              </a:r>
            </a:p>
          </p:txBody>
        </p:sp>
        <p:sp>
          <p:nvSpPr>
            <p:cNvPr id="27" name="TextBox 6"/>
            <p:cNvSpPr txBox="1"/>
            <p:nvPr>
              <p:custDataLst>
                <p:tags r:id="rId20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典例剖析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1"/>
      <p:bldP spid="16" grpId="2"/>
      <p:bldP spid="17" grpId="3"/>
      <p:bldP spid="19" grpId="4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563" y="3001963"/>
            <a:ext cx="1924050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图片 3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8988" y="2951163"/>
            <a:ext cx="2011362" cy="178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Box 1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68313" y="1141413"/>
            <a:ext cx="6977062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>
                <a:solidFill>
                  <a:srgbClr val="00B0F0"/>
                </a:solidFill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知识点</a:t>
            </a:r>
            <a:r>
              <a:rPr lang="en-US" altLang="zh-CN">
                <a:solidFill>
                  <a:srgbClr val="00B0F0"/>
                </a:solidFill>
                <a:latin typeface="方正正大黑简体" panose="02000500000000000000" pitchFamily="2" charset="-122"/>
                <a:ea typeface="方正正大黑简体" panose="02000500000000000000" pitchFamily="2" charset="-122"/>
              </a:rPr>
              <a:t>2</a:t>
            </a:r>
            <a:r>
              <a:rPr lang="zh-CN" altLang="en-US">
                <a:solidFill>
                  <a:srgbClr val="00B0F0"/>
                </a:solidFill>
                <a:latin typeface="方正正大黑简体" panose="02000500000000000000" pitchFamily="2" charset="-122"/>
                <a:ea typeface="方正正大黑简体" panose="02000500000000000000" pitchFamily="2" charset="-122"/>
                <a:sym typeface="Arial" pitchFamily="34" charset="0"/>
              </a:rPr>
              <a:t>   金属的物理性质及用途</a:t>
            </a:r>
            <a:endParaRPr lang="zh-CN" altLang="en-US">
              <a:solidFill>
                <a:srgbClr val="00B0F0"/>
              </a:solidFill>
              <a:latin typeface="方正正大黑简体" panose="02000500000000000000" pitchFamily="2" charset="-122"/>
              <a:ea typeface="方正正大黑简体" panose="02000500000000000000" pitchFamily="2" charset="-122"/>
            </a:endParaRPr>
          </a:p>
        </p:txBody>
      </p:sp>
      <p:grpSp>
        <p:nvGrpSpPr>
          <p:cNvPr id="10" name="组合 9"/>
          <p:cNvGrpSpPr/>
          <p:nvPr>
            <p:custDataLst>
              <p:tags r:id="rId8"/>
            </p:custDataLst>
          </p:nvPr>
        </p:nvGrpSpPr>
        <p:grpSpPr>
          <a:xfrm>
            <a:off x="593725" y="1708150"/>
            <a:ext cx="7885113" cy="1177925"/>
            <a:chOff x="970193" y="3601180"/>
            <a:chExt cx="7885196" cy="1177703"/>
          </a:xfrm>
        </p:grpSpPr>
        <p:grpSp>
          <p:nvGrpSpPr>
            <p:cNvPr id="18444" name="组合 38"/>
            <p:cNvGrpSpPr/>
            <p:nvPr>
              <p:custDataLst>
                <p:tags r:id="rId9"/>
              </p:custDataLst>
            </p:nvPr>
          </p:nvGrpSpPr>
          <p:grpSpPr>
            <a:xfrm>
              <a:off x="1187624" y="3651870"/>
              <a:ext cx="1709737" cy="604837"/>
              <a:chOff x="1219312" y="1947250"/>
              <a:chExt cx="1708571" cy="603793"/>
            </a:xfrm>
          </p:grpSpPr>
          <p:sp>
            <p:nvSpPr>
              <p:cNvPr id="14" name="矩形 13"/>
              <p:cNvSpPr/>
              <p:nvPr>
                <p:custDataLst>
                  <p:tags r:id="rId10"/>
                </p:custDataLst>
              </p:nvPr>
            </p:nvSpPr>
            <p:spPr>
              <a:xfrm>
                <a:off x="1687369" y="1947350"/>
                <a:ext cx="1240591" cy="584667"/>
              </a:xfrm>
              <a:prstGeom prst="rect">
                <a:avLst/>
              </a:prstGeom>
              <a:no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defRPr/>
                </a:pPr>
                <a:r>
                  <a:rPr lang="zh-CN" altLang="en-US" b="1">
                    <a:solidFill>
                      <a:srgbClr val="04AEDA"/>
                    </a:solidFill>
                    <a:latin typeface="微软雅黑" pitchFamily="34" charset="-122"/>
                    <a:ea typeface="微软雅黑" pitchFamily="34" charset="-122"/>
                  </a:rPr>
                  <a:t>思考</a:t>
                </a:r>
              </a:p>
            </p:txBody>
          </p:sp>
          <p:pic>
            <p:nvPicPr>
              <p:cNvPr id="18448" name="Picture 8"/>
              <p:cNvPicPr>
                <a:picLocks noChangeAspect="1" noChangeArrowheads="1"/>
              </p:cNvPicPr>
              <p:nvPr>
                <p:custDataLst>
                  <p:tags r:id="rId12"/>
                </p:custDataLst>
              </p:nvPr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219312" y="2008709"/>
                <a:ext cx="503375" cy="4998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6" name="直接连接符 15"/>
              <p:cNvCxnSpPr/>
              <p:nvPr>
                <p:custDataLst>
                  <p:tags r:id="rId13"/>
                </p:custDataLst>
              </p:nvPr>
            </p:nvCxnSpPr>
            <p:spPr>
              <a:xfrm>
                <a:off x="1731789" y="2484483"/>
                <a:ext cx="870953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>
                <p:custDataLst>
                  <p:tags r:id="rId14"/>
                </p:custDataLst>
              </p:nvPr>
            </p:nvCxnSpPr>
            <p:spPr>
              <a:xfrm>
                <a:off x="1233648" y="2551030"/>
                <a:ext cx="1369093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TextBox 10"/>
            <p:cNvSpPr txBox="1"/>
            <p:nvPr>
              <p:custDataLst>
                <p:tags r:id="rId15"/>
              </p:custDataLst>
            </p:nvPr>
          </p:nvSpPr>
          <p:spPr>
            <a:xfrm>
              <a:off x="2783137" y="3650384"/>
              <a:ext cx="6072252" cy="1077709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eaLnBrk="1" latinLnBrk="1" hangingPunct="1">
                <a:spcBef>
                  <a:spcPts val="1200"/>
                </a:spcBef>
                <a:defRPr/>
              </a:pPr>
              <a:r>
                <a:rPr lang="zh-CN" altLang="en-US" b="1">
                  <a:latin typeface="+mj-ea"/>
                  <a:ea typeface="+mj-ea"/>
                </a:rPr>
                <a:t>这些金属制品分别应用了金属的哪些性质？</a:t>
              </a:r>
              <a:endParaRPr lang="zh-CN" altLang="zh-CN" b="1">
                <a:latin typeface="+mj-ea"/>
                <a:ea typeface="+mj-ea"/>
              </a:endParaRPr>
            </a:p>
          </p:txBody>
        </p:sp>
        <p:sp>
          <p:nvSpPr>
            <p:cNvPr id="18446" name="矩形: 圆角 12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970193" y="3601180"/>
              <a:ext cx="7885196" cy="1177703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04AEDA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en-US">
                <a:latin typeface="HYShortSamul-Medium" pitchFamily="18" charset="-127"/>
              </a:endParaRPr>
            </a:p>
          </p:txBody>
        </p:sp>
      </p:grpSp>
      <p:sp>
        <p:nvSpPr>
          <p:cNvPr id="20" name="TextBox 10"/>
          <p:cNvSpPr txBox="1"/>
          <p:nvPr>
            <p:custDataLst>
              <p:tags r:id="rId17"/>
            </p:custDataLst>
          </p:nvPr>
        </p:nvSpPr>
        <p:spPr>
          <a:xfrm>
            <a:off x="2751138" y="3552825"/>
            <a:ext cx="1508125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有光泽</a:t>
            </a:r>
            <a:endParaRPr lang="zh-CN" altLang="zh-CN" b="1">
              <a:solidFill>
                <a:srgbClr val="FF00FF"/>
              </a:solidFill>
              <a:latin typeface="+mj-ea"/>
              <a:ea typeface="+mj-ea"/>
            </a:endParaRPr>
          </a:p>
        </p:txBody>
      </p:sp>
      <p:sp>
        <p:nvSpPr>
          <p:cNvPr id="21" name="TextBox 10"/>
          <p:cNvSpPr txBox="1"/>
          <p:nvPr>
            <p:custDataLst>
              <p:tags r:id="rId18"/>
            </p:custDataLst>
          </p:nvPr>
        </p:nvSpPr>
        <p:spPr>
          <a:xfrm>
            <a:off x="6784975" y="3306763"/>
            <a:ext cx="1076325" cy="10763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能够导电</a:t>
            </a:r>
            <a:endParaRPr lang="zh-CN" altLang="zh-CN" b="1">
              <a:solidFill>
                <a:srgbClr val="FF00FF"/>
              </a:solidFill>
              <a:latin typeface="+mj-ea"/>
              <a:ea typeface="+mj-ea"/>
            </a:endParaRPr>
          </a:p>
        </p:txBody>
      </p:sp>
      <p:grpSp>
        <p:nvGrpSpPr>
          <p:cNvPr id="18440" name="组合 23"/>
          <p:cNvGrpSpPr/>
          <p:nvPr>
            <p:custDataLst>
              <p:tags r:id="rId19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18441" name="图片 25"/>
            <p:cNvPicPr>
              <a:picLocks noChangeAspect="1" noChangeArrowheads="1"/>
            </p:cNvPicPr>
            <p:nvPr>
              <p:custDataLst>
                <p:tags r:id="rId21"/>
              </p:custDataLst>
            </p:nvPr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42" name="TextBox 1"/>
            <p:cNvSpPr txBox="1"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课堂教学展示</a:t>
              </a:r>
            </a:p>
          </p:txBody>
        </p:sp>
        <p:sp>
          <p:nvSpPr>
            <p:cNvPr id="28" name="TextBox 6"/>
            <p:cNvSpPr txBox="1"/>
            <p:nvPr>
              <p:custDataLst>
                <p:tags r:id="rId23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课堂探究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474663" y="1122363"/>
            <a:ext cx="1358900" cy="144145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/>
          <a:srcRect r="3961"/>
          <a:stretch>
            <a:fillRect/>
          </a:stretch>
        </p:blipFill>
        <p:spPr bwMode="auto">
          <a:xfrm>
            <a:off x="1960563" y="1123950"/>
            <a:ext cx="2160587" cy="143986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/>
          <a:srcRect l="3699" t="9102" r="9415" b="4092"/>
          <a:stretch>
            <a:fillRect/>
          </a:stretch>
        </p:blipFill>
        <p:spPr bwMode="auto">
          <a:xfrm>
            <a:off x="4248150" y="1123950"/>
            <a:ext cx="1827213" cy="14398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/>
          <a:srcRect l="4642" t="11452" r="3082" b="11452"/>
          <a:stretch>
            <a:fillRect/>
          </a:stretch>
        </p:blipFill>
        <p:spPr bwMode="auto">
          <a:xfrm>
            <a:off x="6200775" y="1123950"/>
            <a:ext cx="2438400" cy="143986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10"/>
          <p:cNvSpPr txBox="1"/>
          <p:nvPr>
            <p:custDataLst>
              <p:tags r:id="rId11"/>
            </p:custDataLst>
          </p:nvPr>
        </p:nvSpPr>
        <p:spPr>
          <a:xfrm>
            <a:off x="639763" y="2716213"/>
            <a:ext cx="1028700" cy="10779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能够导热</a:t>
            </a:r>
            <a:endParaRPr lang="zh-CN" altLang="zh-CN" b="1">
              <a:solidFill>
                <a:srgbClr val="FF00FF"/>
              </a:solidFill>
              <a:latin typeface="+mj-ea"/>
              <a:ea typeface="+mj-ea"/>
            </a:endParaRPr>
          </a:p>
        </p:txBody>
      </p:sp>
      <p:sp>
        <p:nvSpPr>
          <p:cNvPr id="10" name="TextBox 10"/>
          <p:cNvSpPr txBox="1"/>
          <p:nvPr>
            <p:custDataLst>
              <p:tags r:id="rId12"/>
            </p:custDataLst>
          </p:nvPr>
        </p:nvSpPr>
        <p:spPr>
          <a:xfrm>
            <a:off x="2506663" y="2716213"/>
            <a:ext cx="1069975" cy="10763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有延展性</a:t>
            </a:r>
            <a:endParaRPr lang="zh-CN" altLang="zh-CN" b="1">
              <a:solidFill>
                <a:srgbClr val="FF00FF"/>
              </a:solidFill>
              <a:latin typeface="+mj-ea"/>
              <a:ea typeface="+mj-ea"/>
            </a:endParaRPr>
          </a:p>
        </p:txBody>
      </p:sp>
      <p:sp>
        <p:nvSpPr>
          <p:cNvPr id="11" name="TextBox 10"/>
          <p:cNvSpPr txBox="1"/>
          <p:nvPr>
            <p:custDataLst>
              <p:tags r:id="rId13"/>
            </p:custDataLst>
          </p:nvPr>
        </p:nvSpPr>
        <p:spPr>
          <a:xfrm>
            <a:off x="4625975" y="2716213"/>
            <a:ext cx="1071563" cy="10763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有延展性</a:t>
            </a:r>
            <a:endParaRPr lang="zh-CN" altLang="zh-CN" b="1">
              <a:solidFill>
                <a:srgbClr val="FF00FF"/>
              </a:solidFill>
              <a:latin typeface="+mj-ea"/>
              <a:ea typeface="+mj-ea"/>
            </a:endParaRPr>
          </a:p>
        </p:txBody>
      </p:sp>
      <p:sp>
        <p:nvSpPr>
          <p:cNvPr id="13" name="TextBox 10"/>
          <p:cNvSpPr txBox="1"/>
          <p:nvPr>
            <p:custDataLst>
              <p:tags r:id="rId14"/>
            </p:custDataLst>
          </p:nvPr>
        </p:nvSpPr>
        <p:spPr>
          <a:xfrm>
            <a:off x="6873875" y="2716213"/>
            <a:ext cx="1093788" cy="10763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latinLnBrk="1" hangingPunct="1">
              <a:spcBef>
                <a:spcPts val="1200"/>
              </a:spcBef>
              <a:defRPr/>
            </a:pPr>
            <a:r>
              <a:rPr lang="zh-CN" altLang="en-US" b="1">
                <a:solidFill>
                  <a:srgbClr val="FF00FF"/>
                </a:solidFill>
                <a:latin typeface="+mj-ea"/>
                <a:ea typeface="+mj-ea"/>
              </a:rPr>
              <a:t>能够弯曲</a:t>
            </a:r>
            <a:endParaRPr lang="zh-CN" altLang="zh-CN" b="1">
              <a:solidFill>
                <a:srgbClr val="FF00FF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1"/>
      <p:bldP spid="11" grpId="2"/>
      <p:bldP spid="13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>
            <a:off x="693738" y="498475"/>
            <a:ext cx="7694612" cy="4224338"/>
            <a:chOff x="693472" y="365028"/>
            <a:chExt cx="7694952" cy="4222944"/>
          </a:xfrm>
        </p:grpSpPr>
        <p:grpSp>
          <p:nvGrpSpPr>
            <p:cNvPr id="20484" name="组合 5"/>
            <p:cNvGrpSpPr/>
            <p:nvPr>
              <p:custDataLst>
                <p:tags r:id="rId4"/>
              </p:custDataLst>
            </p:nvPr>
          </p:nvGrpSpPr>
          <p:grpSpPr>
            <a:xfrm>
              <a:off x="693472" y="365028"/>
              <a:ext cx="7694952" cy="4222944"/>
              <a:chOff x="970193" y="3544802"/>
              <a:chExt cx="7694952" cy="1096301"/>
            </a:xfrm>
          </p:grpSpPr>
          <p:sp>
            <p:nvSpPr>
              <p:cNvPr id="20490" name="矩形: 圆角 8"/>
              <p:cNvSpPr>
                <a:spLocks noChangeArrowheads="1"/>
              </p:cNvSpPr>
              <p:nvPr>
                <p:custDataLst>
                  <p:tags r:id="rId5"/>
                </p:custDataLst>
              </p:nvPr>
            </p:nvSpPr>
            <p:spPr bwMode="auto">
              <a:xfrm>
                <a:off x="970193" y="3544802"/>
                <a:ext cx="7694952" cy="1096301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28575">
                <a:solidFill>
                  <a:srgbClr val="04AEDA"/>
                </a:solidFill>
                <a:round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>
                  <a:latin typeface="HYShortSamul-Medium" pitchFamily="18" charset="-127"/>
                </a:endParaRPr>
              </a:p>
            </p:txBody>
          </p:sp>
          <p:sp>
            <p:nvSpPr>
              <p:cNvPr id="8" name="TextBox 10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3024509" y="3598773"/>
                <a:ext cx="3586320" cy="152024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9pPr>
              </a:lstStyle>
              <a:p>
                <a:pPr eaLnBrk="1" latinLnBrk="1" hangingPunct="1">
                  <a:spcBef>
                    <a:spcPts val="1200"/>
                  </a:spcBef>
                  <a:defRPr/>
                </a:pPr>
                <a:r>
                  <a:rPr lang="zh-CN" altLang="en-US" b="1">
                    <a:latin typeface="+mj-ea"/>
                    <a:ea typeface="+mj-ea"/>
                  </a:rPr>
                  <a:t>金属的共性与个性</a:t>
                </a:r>
                <a:endParaRPr lang="zh-CN" altLang="zh-CN" b="1">
                  <a:latin typeface="+mj-ea"/>
                  <a:ea typeface="+mj-ea"/>
                </a:endParaRPr>
              </a:p>
            </p:txBody>
          </p:sp>
        </p:grpSp>
        <p:grpSp>
          <p:nvGrpSpPr>
            <p:cNvPr id="20485" name="组合 41"/>
            <p:cNvGrpSpPr/>
            <p:nvPr>
              <p:custDataLst>
                <p:tags r:id="rId7"/>
              </p:custDataLst>
            </p:nvPr>
          </p:nvGrpSpPr>
          <p:grpSpPr>
            <a:xfrm>
              <a:off x="1115616" y="555526"/>
              <a:ext cx="1631950" cy="619125"/>
              <a:chOff x="1440853" y="3073544"/>
              <a:chExt cx="1631802" cy="618335"/>
            </a:xfrm>
          </p:grpSpPr>
          <p:sp>
            <p:nvSpPr>
              <p:cNvPr id="16" name="矩形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1918818" y="3073483"/>
                <a:ext cx="1154059" cy="584848"/>
              </a:xfrm>
              <a:prstGeom prst="rect">
                <a:avLst/>
              </a:prstGeom>
              <a:no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defRPr/>
                </a:pPr>
                <a:r>
                  <a:rPr lang="zh-CN" altLang="en-US" b="1">
                    <a:solidFill>
                      <a:srgbClr val="04AEDA"/>
                    </a:solidFill>
                    <a:latin typeface="微软雅黑" pitchFamily="34" charset="-122"/>
                    <a:ea typeface="微软雅黑" pitchFamily="34" charset="-122"/>
                  </a:rPr>
                  <a:t>归纳</a:t>
                </a:r>
              </a:p>
            </p:txBody>
          </p:sp>
          <p:pic>
            <p:nvPicPr>
              <p:cNvPr id="20487" name="Picture 6"/>
              <p:cNvPicPr>
                <a:picLocks noChangeAspect="1" noChangeArrowheads="1"/>
              </p:cNvPicPr>
              <p:nvPr>
                <p:custDataLst>
                  <p:tags r:id="rId10"/>
                </p:custDataLst>
              </p:nvPr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440853" y="3126853"/>
                <a:ext cx="514412" cy="5135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8" name="直接连接符 17"/>
              <p:cNvCxnSpPr/>
              <p:nvPr>
                <p:custDataLst>
                  <p:tags r:id="rId11"/>
                </p:custDataLst>
              </p:nvPr>
            </p:nvCxnSpPr>
            <p:spPr>
              <a:xfrm>
                <a:off x="1980728" y="3625046"/>
                <a:ext cx="869909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>
                <p:custDataLst>
                  <p:tags r:id="rId12"/>
                </p:custDataLst>
              </p:nvPr>
            </p:nvCxnSpPr>
            <p:spPr>
              <a:xfrm>
                <a:off x="1482276" y="3691614"/>
                <a:ext cx="1368361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TextBox 10"/>
          <p:cNvSpPr txBox="1"/>
          <p:nvPr>
            <p:custDataLst>
              <p:tags r:id="rId13"/>
            </p:custDataLst>
          </p:nvPr>
        </p:nvSpPr>
        <p:spPr>
          <a:xfrm>
            <a:off x="971550" y="1858963"/>
            <a:ext cx="7146127" cy="250185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共性：①常温下都是固体〔汞除外〕；</a:t>
            </a:r>
          </a:p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      ②有金属光泽；</a:t>
            </a:r>
          </a:p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      ③大多数金属是热、电的良导体；</a:t>
            </a:r>
          </a:p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      ④有延展性。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1506" name="组合 1"/>
          <p:cNvGrpSpPr/>
          <p:nvPr>
            <p:custDataLst>
              <p:tags r:id="rId3"/>
            </p:custDataLst>
          </p:nvPr>
        </p:nvGrpSpPr>
        <p:grpSpPr>
          <a:xfrm>
            <a:off x="541338" y="385763"/>
            <a:ext cx="8054975" cy="4279900"/>
            <a:chOff x="693472" y="365028"/>
            <a:chExt cx="8054992" cy="4448875"/>
          </a:xfrm>
        </p:grpSpPr>
        <p:grpSp>
          <p:nvGrpSpPr>
            <p:cNvPr id="21508" name="组合 5"/>
            <p:cNvGrpSpPr/>
            <p:nvPr>
              <p:custDataLst>
                <p:tags r:id="rId4"/>
              </p:custDataLst>
            </p:nvPr>
          </p:nvGrpSpPr>
          <p:grpSpPr>
            <a:xfrm>
              <a:off x="693472" y="365028"/>
              <a:ext cx="8054992" cy="4448875"/>
              <a:chOff x="970193" y="3544802"/>
              <a:chExt cx="8054992" cy="1154954"/>
            </a:xfrm>
          </p:grpSpPr>
          <p:sp>
            <p:nvSpPr>
              <p:cNvPr id="21514" name="矩形: 圆角 8"/>
              <p:cNvSpPr>
                <a:spLocks noChangeArrowheads="1"/>
              </p:cNvSpPr>
              <p:nvPr>
                <p:custDataLst>
                  <p:tags r:id="rId5"/>
                </p:custDataLst>
              </p:nvPr>
            </p:nvSpPr>
            <p:spPr bwMode="auto">
              <a:xfrm>
                <a:off x="970193" y="3544802"/>
                <a:ext cx="8054992" cy="1154954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28575">
                <a:solidFill>
                  <a:srgbClr val="04AEDA"/>
                </a:solidFill>
                <a:round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>
                  <a:latin typeface="HYShortSamul-Medium" pitchFamily="18" charset="-127"/>
                </a:endParaRPr>
              </a:p>
            </p:txBody>
          </p:sp>
          <p:sp>
            <p:nvSpPr>
              <p:cNvPr id="8" name="TextBox 10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3024422" y="3598780"/>
                <a:ext cx="3586170" cy="152080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Times New Roman" pitchFamily="18" charset="0"/>
                    <a:ea typeface="HYShortSamul-Medium" pitchFamily="18" charset="-127"/>
                    <a:cs typeface="+mn-cs"/>
                  </a:defRPr>
                </a:lvl9pPr>
              </a:lstStyle>
              <a:p>
                <a:pPr eaLnBrk="1" latinLnBrk="1" hangingPunct="1">
                  <a:spcBef>
                    <a:spcPts val="1200"/>
                  </a:spcBef>
                  <a:defRPr/>
                </a:pPr>
                <a:r>
                  <a:rPr lang="zh-CN" altLang="en-US" b="1">
                    <a:latin typeface="+mj-ea"/>
                    <a:ea typeface="+mj-ea"/>
                  </a:rPr>
                  <a:t>金属的共性与个性</a:t>
                </a:r>
                <a:endParaRPr lang="zh-CN" altLang="zh-CN" b="1">
                  <a:latin typeface="+mj-ea"/>
                  <a:ea typeface="+mj-ea"/>
                </a:endParaRPr>
              </a:p>
            </p:txBody>
          </p:sp>
        </p:grpSp>
        <p:grpSp>
          <p:nvGrpSpPr>
            <p:cNvPr id="21509" name="组合 41"/>
            <p:cNvGrpSpPr/>
            <p:nvPr>
              <p:custDataLst>
                <p:tags r:id="rId7"/>
              </p:custDataLst>
            </p:nvPr>
          </p:nvGrpSpPr>
          <p:grpSpPr>
            <a:xfrm>
              <a:off x="1115616" y="555526"/>
              <a:ext cx="1631950" cy="619125"/>
              <a:chOff x="1440853" y="3073544"/>
              <a:chExt cx="1631802" cy="618335"/>
            </a:xfrm>
          </p:grpSpPr>
          <p:sp>
            <p:nvSpPr>
              <p:cNvPr id="16" name="矩形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1918780" y="3072816"/>
                <a:ext cx="1154010" cy="586713"/>
              </a:xfrm>
              <a:prstGeom prst="rect">
                <a:avLst/>
              </a:prstGeom>
              <a:noFill/>
              <a:ln w="127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>
                <a:spAutoFit/>
              </a:bodyPr>
              <a:lstStyle>
                <a:defPPr>
                  <a:defRPr lang="en-US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defRPr/>
                </a:pPr>
                <a:r>
                  <a:rPr lang="zh-CN" altLang="en-US" b="1">
                    <a:solidFill>
                      <a:srgbClr val="04AEDA"/>
                    </a:solidFill>
                    <a:latin typeface="微软雅黑" pitchFamily="34" charset="-122"/>
                    <a:ea typeface="微软雅黑" pitchFamily="34" charset="-122"/>
                  </a:rPr>
                  <a:t>归纳</a:t>
                </a:r>
              </a:p>
            </p:txBody>
          </p:sp>
          <p:pic>
            <p:nvPicPr>
              <p:cNvPr id="21511" name="Picture 6"/>
              <p:cNvPicPr>
                <a:picLocks noChangeAspect="1" noChangeArrowheads="1"/>
              </p:cNvPicPr>
              <p:nvPr>
                <p:custDataLst>
                  <p:tags r:id="rId10"/>
                </p:custDataLst>
              </p:nvPr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440853" y="3126853"/>
                <a:ext cx="514412" cy="5135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8" name="直接连接符 17"/>
              <p:cNvCxnSpPr/>
              <p:nvPr>
                <p:custDataLst>
                  <p:tags r:id="rId11"/>
                </p:custDataLst>
              </p:nvPr>
            </p:nvCxnSpPr>
            <p:spPr>
              <a:xfrm>
                <a:off x="1980687" y="3624920"/>
                <a:ext cx="869873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>
                <p:custDataLst>
                  <p:tags r:id="rId12"/>
                </p:custDataLst>
              </p:nvPr>
            </p:nvCxnSpPr>
            <p:spPr>
              <a:xfrm>
                <a:off x="1482256" y="3692490"/>
                <a:ext cx="1368303" cy="0"/>
              </a:xfrm>
              <a:prstGeom prst="line">
                <a:avLst/>
              </a:prstGeom>
              <a:ln w="28575">
                <a:solidFill>
                  <a:srgbClr val="04B3E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TextBox 10"/>
          <p:cNvSpPr txBox="1"/>
          <p:nvPr>
            <p:custDataLst>
              <p:tags r:id="rId13"/>
            </p:custDataLst>
          </p:nvPr>
        </p:nvSpPr>
        <p:spPr>
          <a:xfrm>
            <a:off x="715963" y="1198563"/>
            <a:ext cx="7711840" cy="352904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8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个性：</a:t>
            </a:r>
          </a:p>
          <a:p>
            <a:pPr eaLnBrk="1" latinLnBrk="1" hangingPunct="1">
              <a:spcBef>
                <a:spcPts val="8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①大多数金属常温下为固态，而汞是液态；</a:t>
            </a:r>
          </a:p>
          <a:p>
            <a:pPr eaLnBrk="1" latinLnBrk="1" hangingPunct="1">
              <a:spcBef>
                <a:spcPts val="8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②大多数金属为银白色，而铜为紫红色、</a:t>
            </a:r>
          </a:p>
          <a:p>
            <a:pPr eaLnBrk="1" latinLnBrk="1" hangingPunct="1">
              <a:spcBef>
                <a:spcPts val="8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  金是黄色；</a:t>
            </a:r>
          </a:p>
          <a:p>
            <a:pPr eaLnBrk="1" latinLnBrk="1" hangingPunct="1">
              <a:spcBef>
                <a:spcPts val="8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③各种金属的硬度、密度、熔点、导电性、</a:t>
            </a:r>
          </a:p>
          <a:p>
            <a:pPr eaLnBrk="1" latinLnBrk="1" hangingPunct="1">
              <a:spcBef>
                <a:spcPts val="8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  导热性有较大差异。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61925" y="658813"/>
          <a:ext cx="8820150" cy="4369599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915135"/>
                <a:gridCol w="5905015"/>
              </a:tblGrid>
              <a:tr h="71229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/>
                        <a:t>物理性质 </a:t>
                      </a:r>
                    </a:p>
                  </a:txBody>
                  <a:tcPr marL="91437" marR="91437" marT="45683" marB="4568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/>
                        <a:t>物理性质比较</a:t>
                      </a:r>
                    </a:p>
                  </a:txBody>
                  <a:tcPr marL="91437" marR="91437" marT="45683" marB="4568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84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/>
                        <a:t>导电性</a:t>
                      </a:r>
                      <a:r>
                        <a:rPr lang="en-US" altLang="zh-CN" sz="2400"/>
                        <a:t>(</a:t>
                      </a:r>
                      <a:r>
                        <a:rPr lang="zh-CN" altLang="en-US" sz="2400"/>
                        <a:t>以银的</a:t>
                      </a:r>
                    </a:p>
                    <a:p>
                      <a:pPr algn="ctr"/>
                      <a:r>
                        <a:rPr lang="zh-CN" altLang="en-US" sz="2400"/>
                        <a:t>导电性为</a:t>
                      </a:r>
                      <a:r>
                        <a:rPr lang="en-US" altLang="zh-CN" sz="2400"/>
                        <a:t>100</a:t>
                      </a:r>
                      <a:r>
                        <a:rPr lang="zh-CN" altLang="en-US" sz="2400"/>
                        <a:t>作标准</a:t>
                      </a:r>
                      <a:r>
                        <a:rPr lang="en-US" altLang="zh-CN" sz="2400"/>
                        <a:t>)</a:t>
                      </a:r>
                      <a:endParaRPr lang="zh-CN" altLang="en-US" sz="2400"/>
                    </a:p>
                  </a:txBody>
                  <a:tcPr marL="91437" marR="91437" marT="45683" marB="4568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/>
                        <a:t>        银    铜    金    铝    锌    铁    铅</a:t>
                      </a:r>
                    </a:p>
                    <a:p>
                      <a:pPr algn="l"/>
                      <a:r>
                        <a:rPr lang="en-US" altLang="zh-CN" sz="2400"/>
                        <a:t>(</a:t>
                      </a:r>
                      <a:r>
                        <a:rPr lang="zh-CN" altLang="en-US" sz="2400"/>
                        <a:t>优</a:t>
                      </a:r>
                      <a:r>
                        <a:rPr lang="en-US" altLang="zh-CN" sz="2400"/>
                        <a:t>)100    99   74     61    27   17    7.9(</a:t>
                      </a:r>
                      <a:r>
                        <a:rPr lang="zh-CN" altLang="en-US" sz="2400"/>
                        <a:t>良</a:t>
                      </a:r>
                      <a:r>
                        <a:rPr lang="en-US" altLang="zh-CN" sz="2400"/>
                        <a:t>)</a:t>
                      </a:r>
                      <a:endParaRPr lang="zh-CN" altLang="en-US" sz="2400"/>
                    </a:p>
                  </a:txBody>
                  <a:tcPr marL="91437" marR="91437" marT="45683" marB="4568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84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/>
                        <a:t>密度</a:t>
                      </a:r>
                      <a:r>
                        <a:rPr lang="en-US" altLang="zh-CN" sz="2400"/>
                        <a:t>/(g.cm</a:t>
                      </a:r>
                      <a:r>
                        <a:rPr lang="en-US" altLang="zh-CN" sz="2400" baseline="30000"/>
                        <a:t>-1</a:t>
                      </a:r>
                      <a:r>
                        <a:rPr lang="en-US" altLang="zh-CN" sz="2400"/>
                        <a:t>)</a:t>
                      </a:r>
                      <a:endParaRPr lang="zh-CN" altLang="en-US" sz="2400"/>
                    </a:p>
                  </a:txBody>
                  <a:tcPr marL="91437" marR="91437" marT="45683" marB="4568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400"/>
                        <a:t>         金    铅     银     铜     铁     锌    铝</a:t>
                      </a:r>
                      <a:endParaRPr lang="en-US" altLang="zh-CN" sz="2400"/>
                    </a:p>
                    <a:p>
                      <a:pPr algn="l"/>
                      <a:r>
                        <a:rPr lang="en-US" altLang="zh-CN" sz="2400"/>
                        <a:t>(</a:t>
                      </a:r>
                      <a:r>
                        <a:rPr lang="zh-CN" altLang="en-US" sz="2400"/>
                        <a:t>大</a:t>
                      </a:r>
                      <a:r>
                        <a:rPr lang="en-US" altLang="zh-CN" sz="2400"/>
                        <a:t>)19.3  11.3  10.5  8.92  7.86  7.14  2.70(</a:t>
                      </a:r>
                      <a:r>
                        <a:rPr lang="zh-CN" altLang="en-US" sz="2400"/>
                        <a:t>小</a:t>
                      </a:r>
                      <a:r>
                        <a:rPr lang="en-US" altLang="zh-CN" sz="2400"/>
                        <a:t>)</a:t>
                      </a:r>
                    </a:p>
                  </a:txBody>
                  <a:tcPr marL="91437" marR="91437" marT="45683" marB="4568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84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/>
                        <a:t>熔点</a:t>
                      </a:r>
                      <a:r>
                        <a:rPr lang="en-US" altLang="zh-CN" sz="2400"/>
                        <a:t>/C</a:t>
                      </a:r>
                      <a:endParaRPr lang="zh-CN" altLang="en-US" sz="2400"/>
                    </a:p>
                  </a:txBody>
                  <a:tcPr marL="91437" marR="91437" marT="45683" marB="4568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400"/>
                        <a:t>         钨      铁      铜      金     银   铝     锡</a:t>
                      </a:r>
                      <a:endParaRPr lang="en-US" altLang="zh-CN" sz="2400"/>
                    </a:p>
                    <a:p>
                      <a:pPr algn="l"/>
                      <a:r>
                        <a:rPr lang="en-US" altLang="zh-CN" sz="2400"/>
                        <a:t>(</a:t>
                      </a:r>
                      <a:r>
                        <a:rPr lang="zh-CN" altLang="en-US" sz="2400"/>
                        <a:t>高</a:t>
                      </a:r>
                      <a:r>
                        <a:rPr lang="en-US" altLang="zh-CN" sz="2400"/>
                        <a:t>)3410  1535  1083  1064  962  660  232(</a:t>
                      </a:r>
                      <a:r>
                        <a:rPr lang="zh-CN" altLang="en-US" sz="2400"/>
                        <a:t>低</a:t>
                      </a:r>
                      <a:r>
                        <a:rPr lang="en-US" altLang="zh-CN" sz="2400"/>
                        <a:t>)</a:t>
                      </a:r>
                      <a:endParaRPr lang="zh-CN" altLang="en-US" sz="2400"/>
                    </a:p>
                  </a:txBody>
                  <a:tcPr marL="91437" marR="91437" marT="45683" marB="4568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84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/>
                        <a:t>硬度</a:t>
                      </a:r>
                      <a:r>
                        <a:rPr lang="en-US" altLang="zh-CN" sz="2400"/>
                        <a:t>(</a:t>
                      </a:r>
                      <a:r>
                        <a:rPr lang="zh-CN" altLang="en-US" sz="2400"/>
                        <a:t>以金刚石的</a:t>
                      </a:r>
                    </a:p>
                    <a:p>
                      <a:pPr algn="ctr"/>
                      <a:r>
                        <a:rPr lang="zh-CN" altLang="en-US" sz="2400"/>
                        <a:t>硬度为</a:t>
                      </a:r>
                      <a:r>
                        <a:rPr lang="en-US" altLang="zh-CN" sz="2400"/>
                        <a:t>10</a:t>
                      </a:r>
                      <a:r>
                        <a:rPr lang="zh-CN" altLang="en-US" sz="2400"/>
                        <a:t>作标准</a:t>
                      </a:r>
                      <a:r>
                        <a:rPr lang="en-US" altLang="zh-CN" sz="2400"/>
                        <a:t>)</a:t>
                      </a:r>
                    </a:p>
                  </a:txBody>
                  <a:tcPr marL="91437" marR="91437" marT="45683" marB="4568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/>
                        <a:t>       铬  铁     银       铜       金       铝      铅</a:t>
                      </a:r>
                    </a:p>
                    <a:p>
                      <a:pPr algn="l"/>
                      <a:r>
                        <a:rPr lang="en-US" altLang="zh-CN" sz="2400"/>
                        <a:t>(</a:t>
                      </a:r>
                      <a:r>
                        <a:rPr lang="zh-CN" altLang="en-US" sz="2400"/>
                        <a:t>大</a:t>
                      </a:r>
                      <a:r>
                        <a:rPr lang="en-US" altLang="zh-CN" sz="2400"/>
                        <a:t>) 9  4~5  2.5~4  2.5~3  2.5~3  2~2.9  1.5(</a:t>
                      </a:r>
                      <a:r>
                        <a:rPr lang="zh-CN" altLang="en-US" sz="2400"/>
                        <a:t>小</a:t>
                      </a:r>
                      <a:r>
                        <a:rPr lang="en-US" altLang="zh-CN" sz="2400"/>
                        <a:t>)</a:t>
                      </a:r>
                      <a:endParaRPr lang="zh-CN" altLang="en-US" sz="2400"/>
                    </a:p>
                  </a:txBody>
                  <a:tcPr marL="91437" marR="91437" marT="45683" marB="4568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2548" name="直接箭头连接符 3"/>
          <p:cNvCxnSpPr/>
          <p:nvPr>
            <p:custDataLst>
              <p:tags r:id="rId4"/>
            </p:custDataLst>
          </p:nvPr>
        </p:nvCxnSpPr>
        <p:spPr bwMode="auto">
          <a:xfrm>
            <a:off x="3492500" y="1779588"/>
            <a:ext cx="51133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49" name="直接箭头连接符 6"/>
          <p:cNvCxnSpPr/>
          <p:nvPr>
            <p:custDataLst>
              <p:tags r:id="rId5"/>
            </p:custDataLst>
          </p:nvPr>
        </p:nvCxnSpPr>
        <p:spPr bwMode="auto">
          <a:xfrm>
            <a:off x="3492500" y="2595563"/>
            <a:ext cx="51133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50" name="直接箭头连接符 7"/>
          <p:cNvCxnSpPr/>
          <p:nvPr>
            <p:custDataLst>
              <p:tags r:id="rId6"/>
            </p:custDataLst>
          </p:nvPr>
        </p:nvCxnSpPr>
        <p:spPr bwMode="auto">
          <a:xfrm>
            <a:off x="3635375" y="3435350"/>
            <a:ext cx="52546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551" name="直接箭头连接符 9"/>
          <p:cNvCxnSpPr/>
          <p:nvPr>
            <p:custDataLst>
              <p:tags r:id="rId7"/>
            </p:custDataLst>
          </p:nvPr>
        </p:nvCxnSpPr>
        <p:spPr bwMode="auto">
          <a:xfrm>
            <a:off x="3492500" y="4227513"/>
            <a:ext cx="52546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3554" name="组合 46"/>
          <p:cNvGrpSpPr/>
          <p:nvPr>
            <p:custDataLst>
              <p:tags r:id="rId3"/>
            </p:custDataLst>
          </p:nvPr>
        </p:nvGrpSpPr>
        <p:grpSpPr>
          <a:xfrm>
            <a:off x="525463" y="469900"/>
            <a:ext cx="2295525" cy="601663"/>
            <a:chOff x="4795574" y="1256930"/>
            <a:chExt cx="2295510" cy="602705"/>
          </a:xfrm>
        </p:grpSpPr>
        <p:sp>
          <p:nvSpPr>
            <p:cNvPr id="7" name="矩形 6"/>
            <p:cNvSpPr/>
            <p:nvPr>
              <p:custDataLst>
                <p:tags r:id="rId4"/>
              </p:custDataLst>
            </p:nvPr>
          </p:nvSpPr>
          <p:spPr>
            <a:xfrm>
              <a:off x="5252771" y="1256930"/>
              <a:ext cx="1838313" cy="585212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b="1">
                  <a:solidFill>
                    <a:srgbClr val="04AEDA"/>
                  </a:solidFill>
                  <a:latin typeface="微软雅黑" pitchFamily="34" charset="-122"/>
                  <a:ea typeface="微软雅黑" pitchFamily="34" charset="-122"/>
                </a:rPr>
                <a:t>交流讨论</a:t>
              </a:r>
            </a:p>
          </p:txBody>
        </p:sp>
        <p:pic>
          <p:nvPicPr>
            <p:cNvPr id="23560" name="Picture 4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95574" y="1294557"/>
              <a:ext cx="520253" cy="520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9" name="直接连接符 8"/>
            <p:cNvCxnSpPr/>
            <p:nvPr>
              <p:custDataLst>
                <p:tags r:id="rId7"/>
              </p:custDataLst>
            </p:nvPr>
          </p:nvCxnSpPr>
          <p:spPr>
            <a:xfrm>
              <a:off x="5355957" y="1792845"/>
              <a:ext cx="1636702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>
              <p:custDataLst>
                <p:tags r:id="rId8"/>
              </p:custDataLst>
            </p:nvPr>
          </p:nvCxnSpPr>
          <p:spPr>
            <a:xfrm>
              <a:off x="4859074" y="1859635"/>
              <a:ext cx="2133586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>
            <p:custDataLst>
              <p:tags r:id="rId9"/>
            </p:custDataLst>
          </p:nvPr>
        </p:nvSpPr>
        <p:spPr>
          <a:xfrm>
            <a:off x="512763" y="1093788"/>
            <a:ext cx="9244012" cy="5540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defRPr/>
            </a:pPr>
            <a:r>
              <a:rPr lang="en-US" altLang="zh-CN" sz="3000" b="1">
                <a:ea typeface="+mj-ea"/>
                <a:cs typeface="Times New Roman" panose="02020603050405020304" pitchFamily="18" charset="0"/>
              </a:rPr>
              <a:t>1.</a:t>
            </a:r>
            <a:r>
              <a:rPr lang="zh-CN" altLang="en-US" sz="3000" b="1">
                <a:ea typeface="+mj-ea"/>
                <a:cs typeface="Times New Roman" panose="02020603050405020304" pitchFamily="18" charset="0"/>
              </a:rPr>
              <a:t>为什么菜刀、镰刀、锤子等用铁制而不用铝制？</a:t>
            </a:r>
            <a:endParaRPr lang="zh-CN" altLang="zh-CN" sz="3000" b="1"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2" name="TextBox 10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12763" y="1571625"/>
            <a:ext cx="8271199" cy="1006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3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</a:rPr>
              <a:t>    铁的硬度大于铝，假设菜刀、镰刀用铝制，容易卷刃；而锤子用铝制，易变形。</a:t>
            </a:r>
          </a:p>
        </p:txBody>
      </p:sp>
      <p:sp>
        <p:nvSpPr>
          <p:cNvPr id="13" name="TextBox 10"/>
          <p:cNvSpPr txBox="1"/>
          <p:nvPr>
            <p:custDataLst>
              <p:tags r:id="rId11"/>
            </p:custDataLst>
          </p:nvPr>
        </p:nvSpPr>
        <p:spPr>
          <a:xfrm>
            <a:off x="512763" y="2647950"/>
            <a:ext cx="8262937" cy="10160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600"/>
              </a:spcBef>
              <a:defRPr/>
            </a:pPr>
            <a:r>
              <a:rPr lang="en-US" altLang="zh-CN" sz="3000" b="1">
                <a:ea typeface="+mj-ea"/>
                <a:cs typeface="Times New Roman" panose="02020603050405020304" pitchFamily="18" charset="0"/>
              </a:rPr>
              <a:t>2.</a:t>
            </a:r>
            <a:r>
              <a:rPr lang="zh-CN" altLang="en-US" sz="3000" b="1">
                <a:ea typeface="+mj-ea"/>
                <a:cs typeface="Times New Roman" panose="02020603050405020304" pitchFamily="18" charset="0"/>
              </a:rPr>
              <a:t>银的导电性比铜好，为什么电线一般用铜制而不用银制？</a:t>
            </a:r>
            <a:endParaRPr lang="zh-CN" altLang="zh-CN" sz="3000" b="1"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4" name="TextBox 10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12763" y="3589338"/>
            <a:ext cx="8250237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3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</a:rPr>
              <a:t>    尽管银的导电性比铜好，但银在自然界的含量少，价格昂贵。</a:t>
            </a:r>
            <a:endParaRPr lang="zh-CN" altLang="zh-CN" sz="3000" b="1">
              <a:solidFill>
                <a:srgbClr val="0000FF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TextBox 10"/>
          <p:cNvSpPr txBox="1"/>
          <p:nvPr>
            <p:custDataLst>
              <p:tags r:id="rId3"/>
            </p:custDataLst>
          </p:nvPr>
        </p:nvSpPr>
        <p:spPr>
          <a:xfrm>
            <a:off x="574675" y="1228725"/>
            <a:ext cx="8029575" cy="122713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lnSpc>
                <a:spcPct val="130000"/>
              </a:lnSpc>
              <a:spcBef>
                <a:spcPts val="1200"/>
              </a:spcBef>
              <a:defRPr/>
            </a:pPr>
            <a:r>
              <a:rPr lang="en-US" altLang="zh-CN" sz="3000" b="1">
                <a:ea typeface="+mj-ea"/>
                <a:cs typeface="Times New Roman" panose="02020603050405020304" pitchFamily="18" charset="0"/>
              </a:rPr>
              <a:t>3. </a:t>
            </a:r>
            <a:r>
              <a:rPr lang="zh-CN" altLang="en-US" sz="3000" b="1">
                <a:ea typeface="+mj-ea"/>
                <a:cs typeface="Times New Roman" panose="02020603050405020304" pitchFamily="18" charset="0"/>
              </a:rPr>
              <a:t>为什么灯泡里的灯丝用钨制而不用锡制？如果用锡制的话，可能会出现什么情况？</a:t>
            </a:r>
            <a:endParaRPr lang="zh-CN" altLang="zh-CN" sz="3000" b="1"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2" name="TextBox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44525" y="2643188"/>
            <a:ext cx="7967685" cy="1464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3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</a:rPr>
              <a:t>    灯丝用钨制是由于钨是熔点最高的金属，高温时不易熔化。锡的熔点较低，如果用锡制灯丝，那么易熔化断开。</a:t>
            </a:r>
          </a:p>
        </p:txBody>
      </p:sp>
      <p:grpSp>
        <p:nvGrpSpPr>
          <p:cNvPr id="24580" name="组合 46"/>
          <p:cNvGrpSpPr/>
          <p:nvPr>
            <p:custDataLst>
              <p:tags r:id="rId5"/>
            </p:custDataLst>
          </p:nvPr>
        </p:nvGrpSpPr>
        <p:grpSpPr>
          <a:xfrm>
            <a:off x="525463" y="469900"/>
            <a:ext cx="2295525" cy="601663"/>
            <a:chOff x="4795574" y="1256930"/>
            <a:chExt cx="2295510" cy="602705"/>
          </a:xfrm>
        </p:grpSpPr>
        <p:sp>
          <p:nvSpPr>
            <p:cNvPr id="15" name="矩形 14"/>
            <p:cNvSpPr/>
            <p:nvPr>
              <p:custDataLst>
                <p:tags r:id="rId6"/>
              </p:custDataLst>
            </p:nvPr>
          </p:nvSpPr>
          <p:spPr>
            <a:xfrm>
              <a:off x="5252771" y="1256930"/>
              <a:ext cx="1838313" cy="585212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b="1">
                  <a:solidFill>
                    <a:srgbClr val="04AEDA"/>
                  </a:solidFill>
                  <a:latin typeface="微软雅黑" pitchFamily="34" charset="-122"/>
                  <a:ea typeface="微软雅黑" pitchFamily="34" charset="-122"/>
                </a:rPr>
                <a:t>交流讨论</a:t>
              </a:r>
            </a:p>
          </p:txBody>
        </p:sp>
        <p:pic>
          <p:nvPicPr>
            <p:cNvPr id="24582" name="Picture 4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95574" y="1294557"/>
              <a:ext cx="520253" cy="520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8" name="直接连接符 17"/>
            <p:cNvCxnSpPr/>
            <p:nvPr>
              <p:custDataLst>
                <p:tags r:id="rId9"/>
              </p:custDataLst>
            </p:nvPr>
          </p:nvCxnSpPr>
          <p:spPr>
            <a:xfrm>
              <a:off x="5355957" y="1792845"/>
              <a:ext cx="1636702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/>
            <p:nvPr>
              <p:custDataLst>
                <p:tags r:id="rId10"/>
              </p:custDataLst>
            </p:nvPr>
          </p:nvCxnSpPr>
          <p:spPr>
            <a:xfrm>
              <a:off x="4859074" y="1859635"/>
              <a:ext cx="2133586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" name="TextBox 10"/>
          <p:cNvSpPr txBox="1"/>
          <p:nvPr>
            <p:custDataLst>
              <p:tags r:id="rId3"/>
            </p:custDataLst>
          </p:nvPr>
        </p:nvSpPr>
        <p:spPr>
          <a:xfrm>
            <a:off x="781050" y="1131888"/>
            <a:ext cx="7416800" cy="12271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lnSpc>
                <a:spcPct val="130000"/>
              </a:lnSpc>
              <a:spcBef>
                <a:spcPct val="0"/>
              </a:spcBef>
              <a:defRPr/>
            </a:pPr>
            <a:r>
              <a:rPr lang="en-US" altLang="zh-CN" sz="3000" b="1">
                <a:ea typeface="+mj-ea"/>
                <a:cs typeface="Times New Roman" panose="02020603050405020304" pitchFamily="18" charset="0"/>
              </a:rPr>
              <a:t>4. </a:t>
            </a:r>
            <a:r>
              <a:rPr lang="zh-CN" altLang="en-US" sz="3000" b="1">
                <a:ea typeface="+mj-ea"/>
                <a:cs typeface="Times New Roman" panose="02020603050405020304" pitchFamily="18" charset="0"/>
              </a:rPr>
              <a:t>为什么有的铁制品如水龙头等要镀铬？</a:t>
            </a:r>
            <a:endParaRPr lang="en-US" altLang="zh-CN" sz="3000" b="1">
              <a:ea typeface="+mj-ea"/>
              <a:cs typeface="Times New Roman" panose="02020603050405020304" pitchFamily="18" charset="0"/>
            </a:endParaRPr>
          </a:p>
          <a:p>
            <a:pPr eaLnBrk="1" latinLnBrk="1" hangingPunct="1">
              <a:lnSpc>
                <a:spcPct val="130000"/>
              </a:lnSpc>
              <a:spcBef>
                <a:spcPct val="0"/>
              </a:spcBef>
              <a:defRPr/>
            </a:pPr>
            <a:r>
              <a:rPr lang="en-US" altLang="zh-CN" sz="3000" b="1">
                <a:ea typeface="+mj-ea"/>
                <a:cs typeface="Times New Roman" panose="02020603050405020304" pitchFamily="18" charset="0"/>
              </a:rPr>
              <a:t>    </a:t>
            </a:r>
            <a:r>
              <a:rPr lang="zh-CN" altLang="en-US" sz="3000" b="1">
                <a:ea typeface="+mj-ea"/>
                <a:cs typeface="Times New Roman" panose="02020603050405020304" pitchFamily="18" charset="0"/>
              </a:rPr>
              <a:t>如果镀金怎么样？</a:t>
            </a:r>
            <a:endParaRPr lang="zh-CN" altLang="zh-CN" sz="3000" b="1"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4" name="TextBox 10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77342" y="2360613"/>
            <a:ext cx="7424217" cy="2379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just" eaLnBrk="1" latinLnBrk="1" hangingPunct="1">
              <a:spcBef>
                <a:spcPts val="1200"/>
              </a:spcBef>
              <a:buFont typeface="Arial" pitchFamily="34" charset="0"/>
              <a:buNone/>
            </a:pPr>
            <a:r>
              <a:rPr lang="zh-CN" altLang="en-US" sz="3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</a:rPr>
              <a:t>    水龙头镀铬是因为①可增加水龙头的硬度，耐磨损；②不易生锈；③使水龙头美观大方。如果在水龙头外表镀金，金的价格高且硬度小，既增加了本钱，又使水龙头不耐用。</a:t>
            </a:r>
          </a:p>
        </p:txBody>
      </p:sp>
      <p:grpSp>
        <p:nvGrpSpPr>
          <p:cNvPr id="25604" name="组合 46"/>
          <p:cNvGrpSpPr/>
          <p:nvPr>
            <p:custDataLst>
              <p:tags r:id="rId5"/>
            </p:custDataLst>
          </p:nvPr>
        </p:nvGrpSpPr>
        <p:grpSpPr>
          <a:xfrm>
            <a:off x="525463" y="469900"/>
            <a:ext cx="2295525" cy="601663"/>
            <a:chOff x="4795574" y="1256930"/>
            <a:chExt cx="2295510" cy="602705"/>
          </a:xfrm>
        </p:grpSpPr>
        <p:sp>
          <p:nvSpPr>
            <p:cNvPr id="17" name="矩形 16"/>
            <p:cNvSpPr/>
            <p:nvPr>
              <p:custDataLst>
                <p:tags r:id="rId6"/>
              </p:custDataLst>
            </p:nvPr>
          </p:nvSpPr>
          <p:spPr>
            <a:xfrm>
              <a:off x="5252771" y="1256930"/>
              <a:ext cx="1838313" cy="585212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b="1">
                  <a:solidFill>
                    <a:srgbClr val="04AEDA"/>
                  </a:solidFill>
                  <a:latin typeface="微软雅黑" pitchFamily="34" charset="-122"/>
                  <a:ea typeface="微软雅黑" pitchFamily="34" charset="-122"/>
                </a:rPr>
                <a:t>交流讨论</a:t>
              </a:r>
            </a:p>
          </p:txBody>
        </p:sp>
        <p:pic>
          <p:nvPicPr>
            <p:cNvPr id="25606" name="Picture 4"/>
            <p:cNvPicPr>
              <a:picLocks noChangeAspect="1" noChangeArrowheads="1"/>
            </p:cNvPicPr>
            <p:nvPr>
              <p:custDataLst>
                <p:tags r:id="rId8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95574" y="1294557"/>
              <a:ext cx="520253" cy="5202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9" name="直接连接符 18"/>
            <p:cNvCxnSpPr/>
            <p:nvPr>
              <p:custDataLst>
                <p:tags r:id="rId9"/>
              </p:custDataLst>
            </p:nvPr>
          </p:nvCxnSpPr>
          <p:spPr>
            <a:xfrm>
              <a:off x="5355957" y="1792845"/>
              <a:ext cx="1636702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接连接符 19"/>
            <p:cNvCxnSpPr/>
            <p:nvPr>
              <p:custDataLst>
                <p:tags r:id="rId10"/>
              </p:custDataLst>
            </p:nvPr>
          </p:nvCxnSpPr>
          <p:spPr>
            <a:xfrm>
              <a:off x="4859074" y="1859635"/>
              <a:ext cx="2133586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6626" name="组合 41"/>
          <p:cNvGrpSpPr/>
          <p:nvPr>
            <p:custDataLst>
              <p:tags r:id="rId3"/>
            </p:custDataLst>
          </p:nvPr>
        </p:nvGrpSpPr>
        <p:grpSpPr>
          <a:xfrm>
            <a:off x="804863" y="538163"/>
            <a:ext cx="1631950" cy="619125"/>
            <a:chOff x="1440853" y="3073544"/>
            <a:chExt cx="1631802" cy="618335"/>
          </a:xfrm>
        </p:grpSpPr>
        <p:sp>
          <p:nvSpPr>
            <p:cNvPr id="14" name="矩形 13"/>
            <p:cNvSpPr/>
            <p:nvPr>
              <p:custDataLst>
                <p:tags r:id="rId4"/>
              </p:custDataLst>
            </p:nvPr>
          </p:nvSpPr>
          <p:spPr>
            <a:xfrm>
              <a:off x="1918647" y="3073544"/>
              <a:ext cx="1154008" cy="585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b="1">
                  <a:solidFill>
                    <a:srgbClr val="04AEDA"/>
                  </a:solidFill>
                  <a:latin typeface="微软雅黑" pitchFamily="34" charset="-122"/>
                  <a:ea typeface="微软雅黑" pitchFamily="34" charset="-122"/>
                </a:rPr>
                <a:t>归纳</a:t>
              </a:r>
            </a:p>
          </p:txBody>
        </p:sp>
        <p:pic>
          <p:nvPicPr>
            <p:cNvPr id="26629" name="Picture 6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40853" y="3126853"/>
              <a:ext cx="514412" cy="5135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7" name="直接连接符 16"/>
            <p:cNvCxnSpPr/>
            <p:nvPr>
              <p:custDataLst>
                <p:tags r:id="rId7"/>
              </p:custDataLst>
            </p:nvPr>
          </p:nvCxnSpPr>
          <p:spPr>
            <a:xfrm>
              <a:off x="1980554" y="3625289"/>
              <a:ext cx="869871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>
              <p:custDataLst>
                <p:tags r:id="rId8"/>
              </p:custDataLst>
            </p:nvPr>
          </p:nvCxnSpPr>
          <p:spPr>
            <a:xfrm>
              <a:off x="1482124" y="3691879"/>
              <a:ext cx="1368301" cy="0"/>
            </a:xfrm>
            <a:prstGeom prst="line">
              <a:avLst/>
            </a:prstGeom>
            <a:ln w="28575">
              <a:solidFill>
                <a:srgbClr val="04B3E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10"/>
          <p:cNvSpPr txBox="1"/>
          <p:nvPr>
            <p:custDataLst>
              <p:tags r:id="rId9"/>
            </p:custDataLst>
          </p:nvPr>
        </p:nvSpPr>
        <p:spPr>
          <a:xfrm>
            <a:off x="742950" y="1419225"/>
            <a:ext cx="7658100" cy="29686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just" eaLnBrk="1" latinLnBrk="1" hangingPunct="1">
              <a:lnSpc>
                <a:spcPct val="120000"/>
              </a:lnSpc>
              <a:spcBef>
                <a:spcPts val="1200"/>
              </a:spcBef>
              <a:defRPr/>
            </a:pPr>
            <a:r>
              <a:rPr lang="zh-CN" altLang="en-US" b="1">
                <a:latin typeface="+mj-ea"/>
                <a:ea typeface="+mj-ea"/>
              </a:rPr>
              <a:t>    </a:t>
            </a:r>
            <a:r>
              <a:rPr lang="zh-CN" altLang="en-US" b="1">
                <a:solidFill>
                  <a:srgbClr val="990033"/>
                </a:solidFill>
                <a:latin typeface="+mj-ea"/>
                <a:ea typeface="+mj-ea"/>
              </a:rPr>
              <a:t>物质的性质在很大程度上决定了物质的用途</a:t>
            </a:r>
            <a:r>
              <a:rPr lang="zh-CN" altLang="en-US" b="1">
                <a:latin typeface="+mj-ea"/>
                <a:ea typeface="+mj-ea"/>
              </a:rPr>
              <a:t>，但这不是唯一的决定因素。还需考虑其他因素，如</a:t>
            </a:r>
            <a:r>
              <a:rPr lang="zh-CN" altLang="en-US" b="1">
                <a:solidFill>
                  <a:srgbClr val="FF9C41"/>
                </a:solidFill>
                <a:latin typeface="+mj-ea"/>
                <a:ea typeface="+mj-ea"/>
              </a:rPr>
              <a:t>价格是否合理</a:t>
            </a:r>
            <a:r>
              <a:rPr lang="zh-CN" altLang="en-US" b="1">
                <a:latin typeface="+mj-ea"/>
                <a:ea typeface="+mj-ea"/>
              </a:rPr>
              <a:t>，</a:t>
            </a:r>
            <a:r>
              <a:rPr lang="zh-CN" altLang="en-US" b="1">
                <a:solidFill>
                  <a:srgbClr val="FF9C41"/>
                </a:solidFill>
                <a:latin typeface="+mj-ea"/>
                <a:ea typeface="+mj-ea"/>
              </a:rPr>
              <a:t>资源是否丰富</a:t>
            </a:r>
            <a:r>
              <a:rPr lang="zh-CN" altLang="en-US" b="1">
                <a:latin typeface="+mj-ea"/>
                <a:ea typeface="+mj-ea"/>
              </a:rPr>
              <a:t>，</a:t>
            </a:r>
            <a:r>
              <a:rPr lang="zh-CN" altLang="en-US" b="1">
                <a:solidFill>
                  <a:srgbClr val="FF9C41"/>
                </a:solidFill>
                <a:latin typeface="+mj-ea"/>
                <a:ea typeface="+mj-ea"/>
              </a:rPr>
              <a:t>是否美观</a:t>
            </a:r>
            <a:r>
              <a:rPr lang="zh-CN" altLang="en-US" b="1">
                <a:latin typeface="+mj-ea"/>
                <a:ea typeface="+mj-ea"/>
              </a:rPr>
              <a:t>，</a:t>
            </a:r>
            <a:r>
              <a:rPr lang="zh-CN" altLang="en-US" b="1">
                <a:solidFill>
                  <a:srgbClr val="FF9C41"/>
                </a:solidFill>
                <a:latin typeface="+mj-ea"/>
                <a:ea typeface="+mj-ea"/>
              </a:rPr>
              <a:t>使用是否便利</a:t>
            </a:r>
            <a:r>
              <a:rPr lang="zh-CN" altLang="en-US" b="1">
                <a:latin typeface="+mj-ea"/>
                <a:ea typeface="+mj-ea"/>
              </a:rPr>
              <a:t>，</a:t>
            </a:r>
            <a:r>
              <a:rPr lang="zh-CN" altLang="en-US" b="1">
                <a:solidFill>
                  <a:srgbClr val="FF9C41"/>
                </a:solidFill>
                <a:latin typeface="+mj-ea"/>
                <a:ea typeface="+mj-ea"/>
              </a:rPr>
              <a:t>废料是否容易回收利用</a:t>
            </a:r>
            <a:r>
              <a:rPr lang="zh-CN" altLang="en-US" b="1">
                <a:latin typeface="+mj-ea"/>
                <a:ea typeface="+mj-ea"/>
              </a:rPr>
              <a:t>和</a:t>
            </a:r>
            <a:r>
              <a:rPr lang="zh-CN" altLang="en-US" b="1">
                <a:solidFill>
                  <a:srgbClr val="FF9C41"/>
                </a:solidFill>
                <a:latin typeface="+mj-ea"/>
                <a:ea typeface="+mj-ea"/>
              </a:rPr>
              <a:t>对环境的影响</a:t>
            </a:r>
            <a:r>
              <a:rPr lang="zh-CN" altLang="en-US" b="1">
                <a:latin typeface="+mj-ea"/>
                <a:ea typeface="+mj-ea"/>
              </a:rPr>
              <a:t>等。</a:t>
            </a:r>
            <a:endParaRPr lang="zh-CN" altLang="zh-CN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" name="TextBox 17"/>
          <p:cNvSpPr txBox="1"/>
          <p:nvPr>
            <p:custDataLst>
              <p:tags r:id="rId3"/>
            </p:custDataLst>
          </p:nvPr>
        </p:nvSpPr>
        <p:spPr bwMode="auto">
          <a:xfrm>
            <a:off x="319602" y="1157288"/>
            <a:ext cx="8504796" cy="350870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just" eaLnBrk="1" hangingPunct="1">
              <a:spcBef>
                <a:spcPts val="60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        例 资料：黄金在地球上分布较广，但稀少，自然界常以游离态存在，绝大局部金是从岩脉金和冲积金矿中提取的，素有“沙里淘金”之说。金单质是金黄色金属，熔点为1064.43℃，沸点为3080℃，密度为19.3×103kg·m-3，有光泽，质软，延展性大，能拉成5×10-4g·m-1的丝，碾成1×10-5mm厚的半透明箔片。导电性仅次于银、铜，列第三位，是化学性质稳定的金属之一，在空气中不被氧化，亦不变暗。</a:t>
            </a:r>
          </a:p>
        </p:txBody>
      </p:sp>
      <p:grpSp>
        <p:nvGrpSpPr>
          <p:cNvPr id="27651" name="组合 11"/>
          <p:cNvGrpSpPr/>
          <p:nvPr>
            <p:custDataLst>
              <p:tags r:id="rId4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27652" name="图片 12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653" name="TextBox 1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课堂教学展示</a:t>
              </a:r>
            </a:p>
          </p:txBody>
        </p:sp>
        <p:sp>
          <p:nvSpPr>
            <p:cNvPr id="15" name="TextBox 6"/>
            <p:cNvSpPr txBox="1"/>
            <p:nvPr>
              <p:custDataLst>
                <p:tags r:id="rId8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典例剖析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17"/>
          <p:cNvSpPr txBox="1"/>
          <p:nvPr>
            <p:custDataLst>
              <p:tags r:id="rId3"/>
            </p:custDataLst>
          </p:nvPr>
        </p:nvSpPr>
        <p:spPr bwMode="auto">
          <a:xfrm>
            <a:off x="535502" y="328613"/>
            <a:ext cx="8504796" cy="225777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just"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问题提出：</a:t>
            </a:r>
          </a:p>
          <a:p>
            <a:pPr algn="just"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〔1〕金是              色、熔点为                    、沸点</a:t>
            </a:r>
          </a:p>
          <a:p>
            <a:pPr algn="just"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          为                    、密度为                                的  </a:t>
            </a:r>
          </a:p>
          <a:p>
            <a:pPr algn="just"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         一种金属。</a:t>
            </a:r>
          </a:p>
        </p:txBody>
      </p:sp>
      <p:grpSp>
        <p:nvGrpSpPr>
          <p:cNvPr id="5" name="组合 4"/>
          <p:cNvGrpSpPr/>
          <p:nvPr>
            <p:custDataLst>
              <p:tags r:id="rId4"/>
            </p:custDataLst>
          </p:nvPr>
        </p:nvGrpSpPr>
        <p:grpSpPr>
          <a:xfrm>
            <a:off x="969963" y="2514600"/>
            <a:ext cx="7489825" cy="2376488"/>
            <a:chOff x="827584" y="2355726"/>
            <a:chExt cx="7488832" cy="2520280"/>
          </a:xfrm>
        </p:grpSpPr>
        <p:sp>
          <p:nvSpPr>
            <p:cNvPr id="25613" name="对话气泡: 矩形 3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827584" y="2355726"/>
              <a:ext cx="7488832" cy="2520280"/>
            </a:xfrm>
            <a:prstGeom prst="wedgeRectCallout">
              <a:avLst>
                <a:gd name="adj1" fmla="val -28706"/>
                <a:gd name="adj2" fmla="val -40498"/>
              </a:avLst>
            </a:prstGeom>
            <a:solidFill>
              <a:srgbClr val="FFE389"/>
            </a:solidFill>
            <a:ln>
              <a:noFill/>
            </a:ln>
            <a:effectLst>
              <a:softEdge rad="127000"/>
            </a:effec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  <a:defRPr/>
              </a:pPr>
              <a:endParaRPr lang="zh-CN" altLang="en-US">
                <a:latin typeface="HYShortSamul-Medium" pitchFamily="18" charset="-127"/>
              </a:endParaRPr>
            </a:p>
          </p:txBody>
        </p:sp>
        <p:sp>
          <p:nvSpPr>
            <p:cNvPr id="3" name="TextBox 17"/>
            <p:cNvSpPr txBox="1"/>
            <p:nvPr>
              <p:custDataLst>
                <p:tags r:id="rId6"/>
              </p:custDataLst>
            </p:nvPr>
          </p:nvSpPr>
          <p:spPr bwMode="auto">
            <a:xfrm>
              <a:off x="1043455" y="2643614"/>
              <a:ext cx="7057089" cy="1816554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eaLnBrk="1" hangingPunct="1">
                <a:spcBef>
                  <a:spcPts val="600"/>
                </a:spcBef>
                <a:defRPr/>
              </a:pPr>
              <a:r>
                <a:rPr lang="zh-CN" altLang="en-US" sz="2800" b="1">
                  <a:latin typeface="+mn-lt"/>
                  <a:ea typeface="+mj-ea"/>
                </a:rPr>
                <a:t>金单质是金黄色金属，熔点为</a:t>
              </a:r>
              <a:r>
                <a:rPr lang="en-US" altLang="zh-CN" sz="2800" b="1">
                  <a:latin typeface="+mn-lt"/>
                  <a:ea typeface="+mj-ea"/>
                </a:rPr>
                <a:t>1064.43℃</a:t>
              </a:r>
              <a:r>
                <a:rPr lang="zh-CN" altLang="en-US" sz="2800" b="1">
                  <a:latin typeface="+mn-lt"/>
                  <a:ea typeface="+mj-ea"/>
                </a:rPr>
                <a:t>，沸点为</a:t>
              </a:r>
              <a:r>
                <a:rPr lang="en-US" altLang="zh-CN" sz="2800" b="1">
                  <a:latin typeface="+mn-lt"/>
                  <a:ea typeface="+mj-ea"/>
                </a:rPr>
                <a:t>3080℃</a:t>
              </a:r>
              <a:r>
                <a:rPr lang="zh-CN" altLang="en-US" sz="2800" b="1">
                  <a:latin typeface="+mn-lt"/>
                  <a:ea typeface="+mj-ea"/>
                </a:rPr>
                <a:t>，密度为</a:t>
              </a:r>
              <a:r>
                <a:rPr lang="en-US" altLang="zh-CN" sz="2800" b="1">
                  <a:latin typeface="+mn-lt"/>
                  <a:ea typeface="+mj-ea"/>
                </a:rPr>
                <a:t>19.3×10</a:t>
              </a:r>
              <a:r>
                <a:rPr lang="en-US" altLang="zh-CN" sz="2800" b="1" baseline="30000">
                  <a:latin typeface="+mn-lt"/>
                  <a:ea typeface="+mj-ea"/>
                </a:rPr>
                <a:t>3</a:t>
              </a:r>
              <a:r>
                <a:rPr lang="en-US" altLang="zh-CN" sz="2800" b="1">
                  <a:latin typeface="+mn-lt"/>
                  <a:ea typeface="+mj-ea"/>
                </a:rPr>
                <a:t>kg·m</a:t>
              </a:r>
              <a:r>
                <a:rPr lang="en-US" altLang="zh-CN" sz="2800" b="1" baseline="30000">
                  <a:latin typeface="+mn-lt"/>
                  <a:ea typeface="+mj-ea"/>
                </a:rPr>
                <a:t>-3</a:t>
              </a:r>
              <a:r>
                <a:rPr lang="zh-CN" altLang="en-US" sz="2800" b="1">
                  <a:latin typeface="+mn-lt"/>
                  <a:ea typeface="+mj-ea"/>
                </a:rPr>
                <a:t>，有光泽，质软，延展性大，能拉成</a:t>
              </a:r>
              <a:r>
                <a:rPr lang="en-US" altLang="zh-CN" sz="2800" b="1">
                  <a:latin typeface="+mn-lt"/>
                  <a:ea typeface="+mj-ea"/>
                </a:rPr>
                <a:t>5×10</a:t>
              </a:r>
              <a:r>
                <a:rPr lang="en-US" altLang="zh-CN" sz="2800" b="1" baseline="30000">
                  <a:latin typeface="+mn-lt"/>
                  <a:ea typeface="+mj-ea"/>
                </a:rPr>
                <a:t>-4</a:t>
              </a:r>
              <a:r>
                <a:rPr lang="en-US" altLang="zh-CN" sz="2800" b="1">
                  <a:latin typeface="+mn-lt"/>
                  <a:ea typeface="+mj-ea"/>
                </a:rPr>
                <a:t>g·m</a:t>
              </a:r>
              <a:r>
                <a:rPr lang="en-US" altLang="zh-CN" sz="2800" b="1" baseline="30000">
                  <a:latin typeface="+mn-lt"/>
                  <a:ea typeface="+mj-ea"/>
                </a:rPr>
                <a:t>-1</a:t>
              </a:r>
              <a:r>
                <a:rPr lang="zh-CN" altLang="en-US" sz="2800" b="1">
                  <a:latin typeface="+mn-lt"/>
                  <a:ea typeface="+mj-ea"/>
                </a:rPr>
                <a:t>的丝，碾成</a:t>
              </a:r>
              <a:r>
                <a:rPr lang="en-US" altLang="zh-CN" sz="2800" b="1">
                  <a:latin typeface="+mn-lt"/>
                  <a:ea typeface="+mj-ea"/>
                </a:rPr>
                <a:t>1×10</a:t>
              </a:r>
              <a:r>
                <a:rPr lang="en-US" altLang="zh-CN" sz="2800" b="1" baseline="30000">
                  <a:latin typeface="+mn-lt"/>
                  <a:ea typeface="+mj-ea"/>
                </a:rPr>
                <a:t>-5</a:t>
              </a:r>
              <a:r>
                <a:rPr lang="en-US" altLang="zh-CN" sz="2800" b="1">
                  <a:latin typeface="+mn-lt"/>
                  <a:ea typeface="+mj-ea"/>
                </a:rPr>
                <a:t>mm</a:t>
              </a:r>
              <a:r>
                <a:rPr lang="zh-CN" altLang="en-US" sz="2800" b="1">
                  <a:latin typeface="+mn-lt"/>
                  <a:ea typeface="+mj-ea"/>
                </a:rPr>
                <a:t>厚的半透明箔片。</a:t>
              </a:r>
              <a:endParaRPr lang="en-US" altLang="zh-CN" sz="2800" b="1">
                <a:latin typeface="+mn-lt"/>
                <a:ea typeface="+mj-ea"/>
              </a:endParaRPr>
            </a:p>
          </p:txBody>
        </p:sp>
      </p:grpSp>
      <p:sp>
        <p:nvSpPr>
          <p:cNvPr id="8" name="TextBox 17"/>
          <p:cNvSpPr txBox="1"/>
          <p:nvPr>
            <p:custDataLst>
              <p:tags r:id="rId7"/>
            </p:custDataLst>
          </p:nvPr>
        </p:nvSpPr>
        <p:spPr bwMode="auto">
          <a:xfrm>
            <a:off x="1182688" y="2784475"/>
            <a:ext cx="7277100" cy="954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r>
              <a:rPr lang="zh-CN" altLang="en-US" sz="2800" b="1">
                <a:solidFill>
                  <a:srgbClr val="0000FF"/>
                </a:solidFill>
                <a:latin typeface="+mn-lt"/>
                <a:ea typeface="+mj-ea"/>
              </a:rPr>
              <a:t>金单质是金黄色金属，熔点为</a:t>
            </a:r>
            <a:r>
              <a:rPr lang="en-US" altLang="zh-CN" sz="2800" b="1">
                <a:solidFill>
                  <a:srgbClr val="0000FF"/>
                </a:solidFill>
                <a:latin typeface="+mn-lt"/>
                <a:ea typeface="+mj-ea"/>
              </a:rPr>
              <a:t>1064.43℃</a:t>
            </a:r>
            <a:r>
              <a:rPr lang="zh-CN" altLang="en-US" sz="2800" b="1">
                <a:solidFill>
                  <a:srgbClr val="0000FF"/>
                </a:solidFill>
                <a:latin typeface="+mn-lt"/>
                <a:ea typeface="+mj-ea"/>
              </a:rPr>
              <a:t>，</a:t>
            </a:r>
            <a:endParaRPr lang="en-US" altLang="zh-CN" sz="2800" b="1">
              <a:solidFill>
                <a:srgbClr val="0000FF"/>
              </a:solidFill>
              <a:latin typeface="+mn-lt"/>
              <a:ea typeface="+mj-ea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zh-CN" altLang="en-US" sz="2800" b="1">
                <a:solidFill>
                  <a:srgbClr val="0000FF"/>
                </a:solidFill>
                <a:latin typeface="+mn-lt"/>
                <a:ea typeface="+mj-ea"/>
              </a:rPr>
              <a:t>沸点为</a:t>
            </a:r>
            <a:r>
              <a:rPr lang="en-US" altLang="zh-CN" sz="2800" b="1">
                <a:solidFill>
                  <a:srgbClr val="0000FF"/>
                </a:solidFill>
                <a:latin typeface="+mn-lt"/>
                <a:ea typeface="+mj-ea"/>
              </a:rPr>
              <a:t>3080℃</a:t>
            </a:r>
            <a:r>
              <a:rPr lang="zh-CN" altLang="en-US" sz="2800" b="1">
                <a:solidFill>
                  <a:srgbClr val="0000FF"/>
                </a:solidFill>
                <a:latin typeface="+mn-lt"/>
                <a:ea typeface="+mj-ea"/>
              </a:rPr>
              <a:t>，密度为</a:t>
            </a:r>
            <a:r>
              <a:rPr lang="en-US" altLang="zh-CN" sz="2800" b="1">
                <a:solidFill>
                  <a:srgbClr val="0000FF"/>
                </a:solidFill>
                <a:latin typeface="+mn-lt"/>
                <a:ea typeface="+mj-ea"/>
              </a:rPr>
              <a:t>19.3×10</a:t>
            </a:r>
            <a:r>
              <a:rPr lang="en-US" altLang="zh-CN" sz="2800" b="1" baseline="30000">
                <a:solidFill>
                  <a:srgbClr val="0000FF"/>
                </a:solidFill>
                <a:latin typeface="+mn-lt"/>
                <a:ea typeface="+mj-ea"/>
              </a:rPr>
              <a:t>3</a:t>
            </a:r>
            <a:r>
              <a:rPr lang="en-US" altLang="zh-CN" sz="2800" b="1">
                <a:solidFill>
                  <a:srgbClr val="0000FF"/>
                </a:solidFill>
                <a:latin typeface="+mn-lt"/>
                <a:ea typeface="+mj-ea"/>
              </a:rPr>
              <a:t>kg·m</a:t>
            </a:r>
            <a:r>
              <a:rPr lang="en-US" altLang="zh-CN" sz="2800" b="1" baseline="30000">
                <a:solidFill>
                  <a:srgbClr val="0000FF"/>
                </a:solidFill>
                <a:latin typeface="+mn-lt"/>
                <a:ea typeface="+mj-ea"/>
              </a:rPr>
              <a:t>-3</a:t>
            </a:r>
            <a:r>
              <a:rPr lang="zh-CN" altLang="en-US" sz="2800" b="1">
                <a:solidFill>
                  <a:srgbClr val="0000FF"/>
                </a:solidFill>
                <a:latin typeface="+mn-lt"/>
                <a:ea typeface="+mj-ea"/>
              </a:rPr>
              <a:t>，</a:t>
            </a:r>
            <a:endParaRPr lang="en-US" altLang="zh-CN" sz="2800" b="1">
              <a:solidFill>
                <a:srgbClr val="0000FF"/>
              </a:solidFill>
              <a:latin typeface="+mn-lt"/>
              <a:ea typeface="+mj-ea"/>
            </a:endParaRPr>
          </a:p>
        </p:txBody>
      </p:sp>
      <p:sp>
        <p:nvSpPr>
          <p:cNvPr id="9" name="TextBox 17"/>
          <p:cNvSpPr txBox="1"/>
          <p:nvPr>
            <p:custDataLst>
              <p:tags r:id="rId8"/>
            </p:custDataLst>
          </p:nvPr>
        </p:nvSpPr>
        <p:spPr bwMode="auto">
          <a:xfrm>
            <a:off x="2411413" y="868363"/>
            <a:ext cx="1022350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solidFill>
                  <a:srgbClr val="FF0000"/>
                </a:solidFill>
                <a:latin typeface="+mn-lt"/>
                <a:ea typeface="+mj-ea"/>
              </a:rPr>
              <a:t>金黄</a:t>
            </a:r>
          </a:p>
        </p:txBody>
      </p:sp>
      <p:sp>
        <p:nvSpPr>
          <p:cNvPr id="10" name="TextBox 17"/>
          <p:cNvSpPr txBox="1"/>
          <p:nvPr>
            <p:custDataLst>
              <p:tags r:id="rId9"/>
            </p:custDataLst>
          </p:nvPr>
        </p:nvSpPr>
        <p:spPr bwMode="auto">
          <a:xfrm>
            <a:off x="5305425" y="868363"/>
            <a:ext cx="1871663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en-US" altLang="zh-CN" sz="2800" b="1">
                <a:solidFill>
                  <a:srgbClr val="FF0000"/>
                </a:solidFill>
                <a:latin typeface="+mn-lt"/>
                <a:ea typeface="+mj-ea"/>
              </a:rPr>
              <a:t>1064.43℃</a:t>
            </a:r>
            <a:endParaRPr lang="zh-CN" altLang="en-US" sz="2800" b="1">
              <a:solidFill>
                <a:srgbClr val="FF0000"/>
              </a:solidFill>
              <a:latin typeface="+mn-lt"/>
              <a:ea typeface="+mj-ea"/>
            </a:endParaRPr>
          </a:p>
        </p:txBody>
      </p:sp>
      <p:sp>
        <p:nvSpPr>
          <p:cNvPr id="11" name="TextBox 17"/>
          <p:cNvSpPr txBox="1"/>
          <p:nvPr>
            <p:custDataLst>
              <p:tags r:id="rId10"/>
            </p:custDataLst>
          </p:nvPr>
        </p:nvSpPr>
        <p:spPr bwMode="auto">
          <a:xfrm>
            <a:off x="2022475" y="1465263"/>
            <a:ext cx="1365250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en-US" altLang="zh-CN" sz="2800" b="1">
                <a:solidFill>
                  <a:srgbClr val="FF0000"/>
                </a:solidFill>
                <a:latin typeface="+mn-lt"/>
                <a:ea typeface="+mj-ea"/>
              </a:rPr>
              <a:t>3080℃</a:t>
            </a:r>
            <a:endParaRPr lang="zh-CN" altLang="en-US" sz="2800" b="1">
              <a:solidFill>
                <a:srgbClr val="FF0000"/>
              </a:solidFill>
              <a:latin typeface="+mn-lt"/>
              <a:ea typeface="+mj-ea"/>
            </a:endParaRPr>
          </a:p>
        </p:txBody>
      </p:sp>
      <p:sp>
        <p:nvSpPr>
          <p:cNvPr id="12" name="TextBox 17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305425" y="1411288"/>
            <a:ext cx="27987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</a:pPr>
            <a:r>
              <a:rPr lang="en-US" altLang="zh-CN" sz="2800" b="1">
                <a:solidFill>
                  <a:srgbClr val="FF0000"/>
                </a:solidFill>
              </a:rPr>
              <a:t>19.3×10</a:t>
            </a:r>
            <a:r>
              <a:rPr lang="en-US" altLang="zh-CN" sz="2800" b="1" baseline="30000">
                <a:solidFill>
                  <a:srgbClr val="FF0000"/>
                </a:solidFill>
              </a:rPr>
              <a:t>3</a:t>
            </a:r>
            <a:r>
              <a:rPr lang="en-US" altLang="zh-CN" sz="2800" b="1">
                <a:solidFill>
                  <a:srgbClr val="FF0000"/>
                </a:solidFill>
              </a:rPr>
              <a:t>kg·m</a:t>
            </a:r>
            <a:r>
              <a:rPr lang="en-US" altLang="zh-CN" sz="2800" b="1" baseline="30000">
                <a:solidFill>
                  <a:srgbClr val="FF0000"/>
                </a:solidFill>
              </a:rPr>
              <a:t>-3</a:t>
            </a:r>
            <a:endParaRPr lang="zh-CN" altLang="en-US" sz="2800" b="1">
              <a:solidFill>
                <a:srgbClr val="FF00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  <p:bldP spid="10" grpId="2"/>
      <p:bldP spid="11" grpId="3"/>
      <p:bldP spid="12" grpId="4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17"/>
          <p:cNvSpPr txBox="1"/>
          <p:nvPr>
            <p:custDataLst>
              <p:tags r:id="rId3"/>
            </p:custDataLst>
          </p:nvPr>
        </p:nvSpPr>
        <p:spPr bwMode="auto">
          <a:xfrm>
            <a:off x="747713" y="347663"/>
            <a:ext cx="7927956" cy="26544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ct val="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问题提出：</a:t>
            </a:r>
          </a:p>
          <a:p>
            <a:pPr eaLnBrk="1" latinLnBrk="1" hangingPunct="1">
              <a:spcBef>
                <a:spcPct val="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〔2〕金可以打成项链的原因是                                </a:t>
            </a:r>
          </a:p>
          <a:p>
            <a:pPr eaLnBrk="1" latinLnBrk="1" hangingPunct="1">
              <a:spcBef>
                <a:spcPct val="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                                                                                     。</a:t>
            </a:r>
          </a:p>
          <a:p>
            <a:pPr eaLnBrk="1" latinLnBrk="1" hangingPunct="1">
              <a:spcBef>
                <a:spcPct val="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〔3〕古人云“真金不怕火炼”，其原因是</a:t>
            </a:r>
          </a:p>
          <a:p>
            <a:pPr eaLnBrk="1" latinLnBrk="1" hangingPunct="1">
              <a:spcBef>
                <a:spcPct val="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                                                                                     </a:t>
            </a:r>
          </a:p>
          <a:p>
            <a:pPr eaLnBrk="1" latinLnBrk="1" hangingPunct="1">
              <a:spcBef>
                <a:spcPct val="0"/>
              </a:spcBef>
              <a:defRPr/>
            </a:pPr>
            <a:r>
              <a:rPr lang="zh-CN" altLang="en-US" sz="2800" b="1">
                <a:latin typeface="+mn-lt"/>
                <a:ea typeface="+mj-ea"/>
              </a:rPr>
              <a:t>                                                                                     。</a:t>
            </a:r>
          </a:p>
        </p:txBody>
      </p:sp>
      <p:grpSp>
        <p:nvGrpSpPr>
          <p:cNvPr id="6" name="组合 5"/>
          <p:cNvGrpSpPr/>
          <p:nvPr>
            <p:custDataLst>
              <p:tags r:id="rId4"/>
            </p:custDataLst>
          </p:nvPr>
        </p:nvGrpSpPr>
        <p:grpSpPr>
          <a:xfrm>
            <a:off x="746125" y="2878138"/>
            <a:ext cx="7775575" cy="2001837"/>
            <a:chOff x="700986" y="2838358"/>
            <a:chExt cx="7776864" cy="2002811"/>
          </a:xfrm>
        </p:grpSpPr>
        <p:sp>
          <p:nvSpPr>
            <p:cNvPr id="26635" name="对话气泡: 矩形 3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700986" y="2838358"/>
              <a:ext cx="7776864" cy="2002811"/>
            </a:xfrm>
            <a:prstGeom prst="wedgeRectCallout">
              <a:avLst>
                <a:gd name="adj1" fmla="val -28406"/>
                <a:gd name="adj2" fmla="val -43172"/>
              </a:avLst>
            </a:prstGeom>
            <a:solidFill>
              <a:srgbClr val="FFE389"/>
            </a:solidFill>
            <a:ln>
              <a:noFill/>
            </a:ln>
            <a:effectLst>
              <a:softEdge rad="127000"/>
            </a:effec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  <a:defRPr/>
              </a:pPr>
              <a:endParaRPr lang="zh-CN" altLang="en-US">
                <a:latin typeface="HYShortSamul-Medium" pitchFamily="18" charset="-127"/>
              </a:endParaRPr>
            </a:p>
          </p:txBody>
        </p:sp>
        <p:sp>
          <p:nvSpPr>
            <p:cNvPr id="5" name="TextBox 17"/>
            <p:cNvSpPr txBox="1"/>
            <p:nvPr>
              <p:custDataLst>
                <p:tags r:id="rId6"/>
              </p:custDataLst>
            </p:nvPr>
          </p:nvSpPr>
          <p:spPr bwMode="auto">
            <a:xfrm>
              <a:off x="828007" y="2940007"/>
              <a:ext cx="7487891" cy="1816984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eaLnBrk="1" hangingPunct="1">
                <a:spcBef>
                  <a:spcPts val="600"/>
                </a:spcBef>
                <a:defRPr/>
              </a:pPr>
              <a:r>
                <a:rPr lang="zh-CN" altLang="en-US" sz="2800" b="1">
                  <a:solidFill>
                    <a:srgbClr val="0000FF"/>
                  </a:solidFill>
                  <a:latin typeface="+mn-lt"/>
                  <a:ea typeface="+mj-ea"/>
                </a:rPr>
                <a:t>有光泽，质软，延展性大</a:t>
              </a:r>
              <a:r>
                <a:rPr lang="zh-CN" altLang="en-US" sz="2800" b="1">
                  <a:latin typeface="+mn-lt"/>
                  <a:ea typeface="+mj-ea"/>
                </a:rPr>
                <a:t>，能拉成</a:t>
              </a:r>
              <a:r>
                <a:rPr lang="en-US" altLang="zh-CN" sz="2800" b="1">
                  <a:latin typeface="+mn-lt"/>
                  <a:ea typeface="+mj-ea"/>
                </a:rPr>
                <a:t>5×10</a:t>
              </a:r>
              <a:r>
                <a:rPr lang="en-US" altLang="zh-CN" sz="2800" b="1" baseline="30000">
                  <a:latin typeface="+mn-lt"/>
                  <a:ea typeface="+mj-ea"/>
                </a:rPr>
                <a:t>-4</a:t>
              </a:r>
              <a:r>
                <a:rPr lang="en-US" altLang="zh-CN" sz="2800" b="1">
                  <a:latin typeface="+mn-lt"/>
                  <a:ea typeface="+mj-ea"/>
                </a:rPr>
                <a:t>g·m</a:t>
              </a:r>
              <a:r>
                <a:rPr lang="en-US" altLang="zh-CN" sz="2800" b="1" baseline="30000">
                  <a:latin typeface="+mn-lt"/>
                  <a:ea typeface="+mj-ea"/>
                </a:rPr>
                <a:t>-1</a:t>
              </a:r>
              <a:r>
                <a:rPr lang="zh-CN" altLang="en-US" sz="2800" b="1">
                  <a:latin typeface="+mn-lt"/>
                  <a:ea typeface="+mj-ea"/>
                </a:rPr>
                <a:t>的丝，碾成</a:t>
              </a:r>
              <a:r>
                <a:rPr lang="en-US" altLang="zh-CN" sz="2800" b="1">
                  <a:latin typeface="+mn-lt"/>
                  <a:ea typeface="+mj-ea"/>
                </a:rPr>
                <a:t>1×10</a:t>
              </a:r>
              <a:r>
                <a:rPr lang="en-US" altLang="zh-CN" sz="2800" b="1" baseline="30000">
                  <a:latin typeface="+mn-lt"/>
                  <a:ea typeface="+mj-ea"/>
                </a:rPr>
                <a:t>-5</a:t>
              </a:r>
              <a:r>
                <a:rPr lang="en-US" altLang="zh-CN" sz="2800" b="1">
                  <a:latin typeface="+mn-lt"/>
                  <a:ea typeface="+mj-ea"/>
                </a:rPr>
                <a:t>mm</a:t>
              </a:r>
              <a:r>
                <a:rPr lang="zh-CN" altLang="en-US" sz="2800" b="1">
                  <a:latin typeface="+mn-lt"/>
                  <a:ea typeface="+mj-ea"/>
                </a:rPr>
                <a:t>厚的半透明箔片。导电性仅次于银、铜，列第三位，</a:t>
              </a:r>
              <a:r>
                <a:rPr lang="zh-CN" altLang="en-US" sz="2800" b="1">
                  <a:solidFill>
                    <a:srgbClr val="0000FF"/>
                  </a:solidFill>
                  <a:latin typeface="+mn-lt"/>
                  <a:ea typeface="+mj-ea"/>
                </a:rPr>
                <a:t>是化学性质稳定的金属之一，在空气中不被氧化，亦不变暗</a:t>
              </a:r>
              <a:r>
                <a:rPr lang="zh-CN" altLang="en-US" sz="2800" b="1">
                  <a:latin typeface="+mn-lt"/>
                  <a:ea typeface="+mj-ea"/>
                </a:rPr>
                <a:t>。</a:t>
              </a:r>
              <a:endParaRPr lang="en-US" altLang="zh-CN" sz="2800" b="1">
                <a:latin typeface="+mn-lt"/>
                <a:ea typeface="+mj-ea"/>
              </a:endParaRPr>
            </a:p>
          </p:txBody>
        </p:sp>
      </p:grpSp>
      <p:sp>
        <p:nvSpPr>
          <p:cNvPr id="7" name="TextBox 17"/>
          <p:cNvSpPr txBox="1"/>
          <p:nvPr>
            <p:custDataLst>
              <p:tags r:id="rId7"/>
            </p:custDataLst>
          </p:nvPr>
        </p:nvSpPr>
        <p:spPr bwMode="auto">
          <a:xfrm>
            <a:off x="1106488" y="1168400"/>
            <a:ext cx="4591050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solidFill>
                  <a:srgbClr val="FF0000"/>
                </a:solidFill>
                <a:latin typeface="+mn-lt"/>
                <a:ea typeface="+mj-ea"/>
              </a:rPr>
              <a:t>金有光泽，质软，延展性好</a:t>
            </a:r>
          </a:p>
        </p:txBody>
      </p:sp>
      <p:sp>
        <p:nvSpPr>
          <p:cNvPr id="8" name="TextBox 17"/>
          <p:cNvSpPr txBox="1"/>
          <p:nvPr>
            <p:custDataLst>
              <p:tags r:id="rId8"/>
            </p:custDataLst>
          </p:nvPr>
        </p:nvSpPr>
        <p:spPr bwMode="auto">
          <a:xfrm>
            <a:off x="833438" y="1987550"/>
            <a:ext cx="7581900" cy="9540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latinLnBrk="1" hangingPunct="1">
              <a:spcBef>
                <a:spcPts val="1200"/>
              </a:spcBef>
              <a:defRPr/>
            </a:pPr>
            <a:r>
              <a:rPr lang="zh-CN" altLang="en-US" sz="2800" b="1">
                <a:solidFill>
                  <a:srgbClr val="FF0000"/>
                </a:solidFill>
                <a:latin typeface="+mn-lt"/>
                <a:ea typeface="+mj-ea"/>
              </a:rPr>
              <a:t>金是化学性质稳定的金属之一，在空气中不被氧化，亦不变暗</a:t>
            </a:r>
          </a:p>
        </p:txBody>
      </p:sp>
      <p:cxnSp>
        <p:nvCxnSpPr>
          <p:cNvPr id="29702" name="直接连接符 9"/>
          <p:cNvCxnSpPr>
            <a:cxnSpLocks noChangeShapeType="1"/>
          </p:cNvCxnSpPr>
          <p:nvPr>
            <p:custDataLst>
              <p:tags r:id="rId9"/>
            </p:custDataLst>
          </p:nvPr>
        </p:nvCxnSpPr>
        <p:spPr bwMode="auto">
          <a:xfrm>
            <a:off x="847725" y="2481263"/>
            <a:ext cx="756761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>
            <p:custDataLst>
              <p:tags r:id="rId3"/>
            </p:custDataLst>
          </p:nvPr>
        </p:nvSpPr>
        <p:spPr bwMode="auto">
          <a:xfrm>
            <a:off x="539750" y="3130550"/>
            <a:ext cx="1450975" cy="831850"/>
          </a:xfrm>
          <a:prstGeom prst="rect">
            <a:avLst/>
          </a:prstGeom>
          <a:solidFill>
            <a:srgbClr val="CCECFF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几种重要的金属</a:t>
            </a:r>
          </a:p>
        </p:txBody>
      </p:sp>
      <p:sp>
        <p:nvSpPr>
          <p:cNvPr id="3" name="左大括号 2"/>
          <p:cNvSpPr/>
          <p:nvPr>
            <p:custDataLst>
              <p:tags r:id="rId4"/>
            </p:custDataLst>
          </p:nvPr>
        </p:nvSpPr>
        <p:spPr bwMode="auto">
          <a:xfrm>
            <a:off x="2143125" y="2536825"/>
            <a:ext cx="160338" cy="2016125"/>
          </a:xfrm>
          <a:prstGeom prst="leftBrace">
            <a:avLst>
              <a:gd name="adj1" fmla="val 8266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>
              <a:latin typeface="HYShortSamul-Medium" pitchFamily="18" charset="-127"/>
            </a:endParaRPr>
          </a:p>
        </p:txBody>
      </p:sp>
      <p:sp>
        <p:nvSpPr>
          <p:cNvPr id="24" name="TextBox 47"/>
          <p:cNvSpPr txBox="1"/>
          <p:nvPr>
            <p:custDataLst>
              <p:tags r:id="rId5"/>
            </p:custDataLst>
          </p:nvPr>
        </p:nvSpPr>
        <p:spPr bwMode="auto">
          <a:xfrm>
            <a:off x="2305050" y="2279650"/>
            <a:ext cx="844550" cy="461963"/>
          </a:xfrm>
          <a:prstGeom prst="rect">
            <a:avLst/>
          </a:prstGeom>
          <a:solidFill>
            <a:srgbClr val="CCECFF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金属</a:t>
            </a:r>
          </a:p>
        </p:txBody>
      </p:sp>
      <p:sp>
        <p:nvSpPr>
          <p:cNvPr id="25" name="TextBox 47"/>
          <p:cNvSpPr txBox="1"/>
          <p:nvPr>
            <p:custDataLst>
              <p:tags r:id="rId6"/>
            </p:custDataLst>
          </p:nvPr>
        </p:nvSpPr>
        <p:spPr bwMode="auto">
          <a:xfrm>
            <a:off x="2335213" y="4275138"/>
            <a:ext cx="820737" cy="461962"/>
          </a:xfrm>
          <a:prstGeom prst="rect">
            <a:avLst/>
          </a:prstGeom>
          <a:solidFill>
            <a:srgbClr val="CCECFF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合金</a:t>
            </a:r>
          </a:p>
        </p:txBody>
      </p:sp>
      <p:sp>
        <p:nvSpPr>
          <p:cNvPr id="27" name="左大括号 26"/>
          <p:cNvSpPr/>
          <p:nvPr>
            <p:custDataLst>
              <p:tags r:id="rId7"/>
            </p:custDataLst>
          </p:nvPr>
        </p:nvSpPr>
        <p:spPr bwMode="auto">
          <a:xfrm>
            <a:off x="3171825" y="1671638"/>
            <a:ext cx="200025" cy="1730375"/>
          </a:xfrm>
          <a:prstGeom prst="leftBrace">
            <a:avLst>
              <a:gd name="adj1" fmla="val 8250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>
              <a:latin typeface="HYShortSamul-Medium" pitchFamily="18" charset="-127"/>
            </a:endParaRPr>
          </a:p>
        </p:txBody>
      </p:sp>
      <p:sp>
        <p:nvSpPr>
          <p:cNvPr id="28" name="TextBox 47"/>
          <p:cNvSpPr txBox="1"/>
          <p:nvPr>
            <p:custDataLst>
              <p:tags r:id="rId8"/>
            </p:custDataLst>
          </p:nvPr>
        </p:nvSpPr>
        <p:spPr bwMode="auto">
          <a:xfrm>
            <a:off x="3444875" y="1360488"/>
            <a:ext cx="2333625" cy="461962"/>
          </a:xfrm>
          <a:prstGeom prst="rect">
            <a:avLst/>
          </a:prstGeom>
          <a:solidFill>
            <a:srgbClr val="CCFFCC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金属的物理性质</a:t>
            </a:r>
          </a:p>
        </p:txBody>
      </p:sp>
      <p:sp>
        <p:nvSpPr>
          <p:cNvPr id="29" name="TextBox 47"/>
          <p:cNvSpPr txBox="1"/>
          <p:nvPr>
            <p:custDataLst>
              <p:tags r:id="rId9"/>
            </p:custDataLst>
          </p:nvPr>
        </p:nvSpPr>
        <p:spPr bwMode="auto">
          <a:xfrm>
            <a:off x="3441700" y="3130550"/>
            <a:ext cx="2940050" cy="461963"/>
          </a:xfrm>
          <a:prstGeom prst="rect">
            <a:avLst/>
          </a:prstGeom>
          <a:solidFill>
            <a:srgbClr val="CCFFCC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决定物质用途的因素</a:t>
            </a:r>
          </a:p>
        </p:txBody>
      </p:sp>
      <p:sp>
        <p:nvSpPr>
          <p:cNvPr id="30" name="TextBox 47"/>
          <p:cNvSpPr txBox="1"/>
          <p:nvPr>
            <p:custDataLst>
              <p:tags r:id="rId10"/>
            </p:custDataLst>
          </p:nvPr>
        </p:nvSpPr>
        <p:spPr bwMode="auto">
          <a:xfrm>
            <a:off x="3444875" y="2263775"/>
            <a:ext cx="1816100" cy="461963"/>
          </a:xfrm>
          <a:prstGeom prst="rect">
            <a:avLst/>
          </a:prstGeom>
          <a:solidFill>
            <a:srgbClr val="CCFFCC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金属的用途</a:t>
            </a:r>
          </a:p>
        </p:txBody>
      </p:sp>
      <p:sp>
        <p:nvSpPr>
          <p:cNvPr id="31" name="左大括号 30"/>
          <p:cNvSpPr/>
          <p:nvPr>
            <p:custDataLst>
              <p:tags r:id="rId11"/>
            </p:custDataLst>
          </p:nvPr>
        </p:nvSpPr>
        <p:spPr bwMode="auto">
          <a:xfrm>
            <a:off x="5859463" y="1228725"/>
            <a:ext cx="152400" cy="844550"/>
          </a:xfrm>
          <a:prstGeom prst="leftBrace">
            <a:avLst>
              <a:gd name="adj1" fmla="val 8313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>
              <a:latin typeface="HYShortSamul-Medium" pitchFamily="18" charset="-127"/>
            </a:endParaRPr>
          </a:p>
        </p:txBody>
      </p:sp>
      <p:sp>
        <p:nvSpPr>
          <p:cNvPr id="32" name="TextBox 47"/>
          <p:cNvSpPr txBox="1"/>
          <p:nvPr>
            <p:custDataLst>
              <p:tags r:id="rId12"/>
            </p:custDataLst>
          </p:nvPr>
        </p:nvSpPr>
        <p:spPr bwMode="auto">
          <a:xfrm>
            <a:off x="6115050" y="1087438"/>
            <a:ext cx="852488" cy="461962"/>
          </a:xfrm>
          <a:prstGeom prst="rect">
            <a:avLst/>
          </a:prstGeom>
          <a:solidFill>
            <a:srgbClr val="FFCCFF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共性</a:t>
            </a:r>
          </a:p>
        </p:txBody>
      </p:sp>
      <p:sp>
        <p:nvSpPr>
          <p:cNvPr id="33" name="TextBox 47"/>
          <p:cNvSpPr txBox="1"/>
          <p:nvPr>
            <p:custDataLst>
              <p:tags r:id="rId13"/>
            </p:custDataLst>
          </p:nvPr>
        </p:nvSpPr>
        <p:spPr bwMode="auto">
          <a:xfrm>
            <a:off x="6115050" y="1685925"/>
            <a:ext cx="865188" cy="461963"/>
          </a:xfrm>
          <a:prstGeom prst="rect">
            <a:avLst/>
          </a:prstGeom>
          <a:solidFill>
            <a:srgbClr val="FFCCFF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个性</a:t>
            </a:r>
          </a:p>
        </p:txBody>
      </p:sp>
      <p:sp>
        <p:nvSpPr>
          <p:cNvPr id="34" name="TextBox 47"/>
          <p:cNvSpPr txBox="1"/>
          <p:nvPr>
            <p:custDataLst>
              <p:tags r:id="rId14"/>
            </p:custDataLst>
          </p:nvPr>
        </p:nvSpPr>
        <p:spPr bwMode="auto">
          <a:xfrm>
            <a:off x="6550025" y="2762250"/>
            <a:ext cx="2055813" cy="1200150"/>
          </a:xfrm>
          <a:prstGeom prst="rect">
            <a:avLst/>
          </a:prstGeom>
          <a:solidFill>
            <a:srgbClr val="FFCCFF"/>
          </a:solidFill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HYShortSamul-Medium" pitchFamily="18" charset="-127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>
                <a:latin typeface="+mj-ea"/>
                <a:ea typeface="+mj-ea"/>
              </a:rPr>
              <a:t>主要取决于性质，还需考虑其他因素</a:t>
            </a:r>
          </a:p>
        </p:txBody>
      </p:sp>
      <p:grpSp>
        <p:nvGrpSpPr>
          <p:cNvPr id="30734" name="组合 22"/>
          <p:cNvGrpSpPr/>
          <p:nvPr>
            <p:custDataLst>
              <p:tags r:id="rId15"/>
            </p:custDataLst>
          </p:nvPr>
        </p:nvGrpSpPr>
        <p:grpSpPr>
          <a:xfrm>
            <a:off x="3159125" y="-19050"/>
            <a:ext cx="3049588" cy="1120775"/>
            <a:chOff x="3158863" y="158750"/>
            <a:chExt cx="3049205" cy="1120734"/>
          </a:xfrm>
        </p:grpSpPr>
        <p:pic>
          <p:nvPicPr>
            <p:cNvPr id="30735" name="图片 25"/>
            <p:cNvPicPr>
              <a:picLocks noChangeAspect="1" noChangeArrowheads="1"/>
            </p:cNvPicPr>
            <p:nvPr>
              <p:custDataLst>
                <p:tags r:id="rId17"/>
              </p:custDataLst>
            </p:nvPr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8863" y="158750"/>
              <a:ext cx="3049205" cy="11207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736" name="TextBox 1"/>
            <p:cNvSpPr txBox="1"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3504622" y="288598"/>
              <a:ext cx="236862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r>
                <a:rPr lang="zh-CN" altLang="en-US" sz="2800">
                  <a:latin typeface="方正正大黑简体" panose="02000500000000000000" pitchFamily="2" charset="-122"/>
                  <a:ea typeface="方正正大黑简体" panose="02000500000000000000" pitchFamily="2" charset="-122"/>
                </a:rPr>
                <a:t>课堂教学展示</a:t>
              </a:r>
            </a:p>
          </p:txBody>
        </p:sp>
        <p:sp>
          <p:nvSpPr>
            <p:cNvPr id="36" name="TextBox 6"/>
            <p:cNvSpPr txBox="1"/>
            <p:nvPr>
              <p:custDataLst>
                <p:tags r:id="rId19"/>
              </p:custDataLst>
            </p:nvPr>
          </p:nvSpPr>
          <p:spPr bwMode="auto">
            <a:xfrm>
              <a:off x="3863624" y="811189"/>
              <a:ext cx="1639682" cy="46194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Times New Roman" pitchFamily="18" charset="0"/>
                  <a:ea typeface="HYShortSamul-Medium" pitchFamily="18" charset="-127"/>
                  <a:cs typeface="+mn-cs"/>
                </a:defRPr>
              </a:lvl9pPr>
            </a:lstStyle>
            <a:p>
              <a:pPr algn="dist" eaLnBrk="1" hangingPunct="1">
                <a:defRPr/>
              </a:pPr>
              <a:r>
                <a:rPr lang="zh-CN" altLang="en-US" sz="2400" spc="-100">
                  <a:latin typeface="黑体" panose="02010609060101010101" pitchFamily="49" charset="-122"/>
                  <a:ea typeface="黑体" pitchFamily="49" charset="-122"/>
                </a:rPr>
                <a:t>课堂小结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dur="500" fill="hold" grpId="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7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6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dur="5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dur="500" fill="hold" grpId="1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24" grpId="2"/>
      <p:bldP spid="25" grpId="3"/>
      <p:bldP spid="27" grpId="4"/>
      <p:bldP spid="28" grpId="5"/>
      <p:bldP spid="29" grpId="6"/>
      <p:bldP spid="30" grpId="7"/>
      <p:bldP spid="31" grpId="8"/>
      <p:bldP spid="32" grpId="9"/>
      <p:bldP spid="33" grpId="10"/>
      <p:bldP spid="34" grpId="1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https://d.book118.com/906231010150010050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68"/>
</p:tagLst>
</file>

<file path=ppt/tags/tag2.xml><?xml version="1.0" encoding="utf-8"?>
<p:tagLst xmlns:p="http://schemas.openxmlformats.org/presentationml/2006/main">
  <p:tag name="AS_UNIQUEID" val="369"/>
</p:tagLst>
</file>

<file path=ppt/tags/tag3.xml><?xml version="1.0" encoding="utf-8"?>
<p:tagLst xmlns:p="http://schemas.openxmlformats.org/presentationml/2006/main">
  <p:tag name="AS_UNIQUEID" val="370"/>
</p:tagLst>
</file>

<file path=ppt/tags/tag4.xml><?xml version="1.0" encoding="utf-8"?>
<p:tagLst xmlns:p="http://schemas.openxmlformats.org/presentationml/2006/main">
  <p:tag name="AS_UNIQUEID" val="371"/>
</p:tagLst>
</file>

<file path=ppt/tags/tag5.xml><?xml version="1.0" encoding="utf-8"?>
<p:tagLst xmlns:p="http://schemas.openxmlformats.org/presentationml/2006/main">
  <p:tag name="AS_UNIQUEID" val="372"/>
</p:tagLst>
</file>

<file path=ppt/tags/tag6.xml><?xml version="1.0" encoding="utf-8"?>
<p:tagLst xmlns:p="http://schemas.openxmlformats.org/presentationml/2006/main">
  <p:tag name="AS_UNIQUEID" val="373"/>
</p:tagLst>
</file>

<file path=ppt/tags/tag7.xml><?xml version="1.0" encoding="utf-8"?>
<p:tagLst xmlns:p="http://schemas.openxmlformats.org/presentationml/2006/main">
  <p:tag name="AS_UNIQUEID" val="374"/>
</p:tagLst>
</file>

<file path=ppt/tags/tag8.xml><?xml version="1.0" encoding="utf-8"?>
<p:tagLst xmlns:p="http://schemas.openxmlformats.org/presentationml/2006/main">
  <p:tag name="AS_UNIQUEID" val="375"/>
</p:tagLst>
</file>

<file path=ppt/tags/tag9.xml><?xml version="1.0" encoding="utf-8"?>
<p:tagLst xmlns:p="http://schemas.openxmlformats.org/presentationml/2006/main">
  <p:tag name="AS_UNIQUEID" val="376"/>
</p:tagLst>
</file>

<file path=ppt/tags/tag10.xml><?xml version="1.0" encoding="utf-8"?>
<p:tagLst xmlns:p="http://schemas.openxmlformats.org/presentationml/2006/main">
  <p:tag name="AS_UNIQUEID" val="377"/>
</p:tagLst>
</file>

<file path=ppt/tags/tag11.xml><?xml version="1.0" encoding="utf-8"?>
<p:tagLst xmlns:p="http://schemas.openxmlformats.org/presentationml/2006/main">
  <p:tag name="AS_UNIQUEID" val="378"/>
</p:tagLst>
</file>

<file path=ppt/tags/tag12.xml><?xml version="1.0" encoding="utf-8"?>
<p:tagLst xmlns:p="http://schemas.openxmlformats.org/presentationml/2006/main">
  <p:tag name="AS_UNIQUEID" val="379"/>
</p:tagLst>
</file>

<file path=ppt/tags/tag13.xml><?xml version="1.0" encoding="utf-8"?>
<p:tagLst xmlns:p="http://schemas.openxmlformats.org/presentationml/2006/main">
  <p:tag name="AS_UNIQUEID" val="380"/>
</p:tagLst>
</file>

<file path=ppt/tags/tag14.xml><?xml version="1.0" encoding="utf-8"?>
<p:tagLst xmlns:p="http://schemas.openxmlformats.org/presentationml/2006/main">
  <p:tag name="AS_UNIQUEID" val="381"/>
</p:tagLst>
</file>

<file path=ppt/tags/tag15.xml><?xml version="1.0" encoding="utf-8"?>
<p:tagLst xmlns:p="http://schemas.openxmlformats.org/presentationml/2006/main">
  <p:tag name="AS_UNIQUEID" val="382"/>
</p:tagLst>
</file>

<file path=ppt/tags/tag16.xml><?xml version="1.0" encoding="utf-8"?>
<p:tagLst xmlns:p="http://schemas.openxmlformats.org/presentationml/2006/main">
  <p:tag name="AS_UNIQUEID" val="383"/>
</p:tagLst>
</file>

<file path=ppt/tags/tag17.xml><?xml version="1.0" encoding="utf-8"?>
<p:tagLst xmlns:p="http://schemas.openxmlformats.org/presentationml/2006/main">
  <p:tag name="AS_UNIQUEID" val="384"/>
</p:tagLst>
</file>

<file path=ppt/tags/tag18.xml><?xml version="1.0" encoding="utf-8"?>
<p:tagLst xmlns:p="http://schemas.openxmlformats.org/presentationml/2006/main">
  <p:tag name="AS_UNIQUEID" val="385"/>
</p:tagLst>
</file>

<file path=ppt/tags/tag19.xml><?xml version="1.0" encoding="utf-8"?>
<p:tagLst xmlns:p="http://schemas.openxmlformats.org/presentationml/2006/main">
  <p:tag name="AS_UNIQUEID" val="386"/>
</p:tagLst>
</file>

<file path=ppt/tags/tag20.xml><?xml version="1.0" encoding="utf-8"?>
<p:tagLst xmlns:p="http://schemas.openxmlformats.org/presentationml/2006/main">
  <p:tag name="AS_UNIQUEID" val="387"/>
</p:tagLst>
</file>

<file path=ppt/tags/tag21.xml><?xml version="1.0" encoding="utf-8"?>
<p:tagLst xmlns:p="http://schemas.openxmlformats.org/presentationml/2006/main">
  <p:tag name="AS_UNIQUEID" val="388"/>
</p:tagLst>
</file>

<file path=ppt/tags/tag22.xml><?xml version="1.0" encoding="utf-8"?>
<p:tagLst xmlns:p="http://schemas.openxmlformats.org/presentationml/2006/main">
  <p:tag name="AS_UNIQUEID" val="389"/>
</p:tagLst>
</file>

<file path=ppt/tags/tag23.xml><?xml version="1.0" encoding="utf-8"?>
<p:tagLst xmlns:p="http://schemas.openxmlformats.org/presentationml/2006/main">
  <p:tag name="AS_UNIQUEID" val="390"/>
</p:tagLst>
</file>

<file path=ppt/tags/tag24.xml><?xml version="1.0" encoding="utf-8"?>
<p:tagLst xmlns:p="http://schemas.openxmlformats.org/presentationml/2006/main">
  <p:tag name="AS_UNIQUEID" val="391"/>
</p:tagLst>
</file>

<file path=ppt/tags/tag25.xml><?xml version="1.0" encoding="utf-8"?>
<p:tagLst xmlns:p="http://schemas.openxmlformats.org/presentationml/2006/main">
  <p:tag name="AS_UNIQUEID" val="392"/>
</p:tagLst>
</file>

<file path=ppt/tags/tag26.xml><?xml version="1.0" encoding="utf-8"?>
<p:tagLst xmlns:p="http://schemas.openxmlformats.org/presentationml/2006/main">
  <p:tag name="AS_UNIQUEID" val="393"/>
</p:tagLst>
</file>

<file path=ppt/tags/tag27.xml><?xml version="1.0" encoding="utf-8"?>
<p:tagLst xmlns:p="http://schemas.openxmlformats.org/presentationml/2006/main">
  <p:tag name="AS_UNIQUEID" val="394"/>
</p:tagLst>
</file>

<file path=ppt/tags/tag28.xml><?xml version="1.0" encoding="utf-8"?>
<p:tagLst xmlns:p="http://schemas.openxmlformats.org/presentationml/2006/main">
  <p:tag name="AS_UNIQUEID" val="395"/>
</p:tagLst>
</file>

<file path=ppt/tags/tag29.xml><?xml version="1.0" encoding="utf-8"?>
<p:tagLst xmlns:p="http://schemas.openxmlformats.org/presentationml/2006/main">
  <p:tag name="AS_UNIQUEID" val="396"/>
</p:tagLst>
</file>

<file path=ppt/tags/tag30.xml><?xml version="1.0" encoding="utf-8"?>
<p:tagLst xmlns:p="http://schemas.openxmlformats.org/presentationml/2006/main">
  <p:tag name="AS_UNIQUEID" val="397"/>
</p:tagLst>
</file>

<file path=ppt/tags/tag31.xml><?xml version="1.0" encoding="utf-8"?>
<p:tagLst xmlns:p="http://schemas.openxmlformats.org/presentationml/2006/main">
  <p:tag name="AS_UNIQUEID" val="398"/>
</p:tagLst>
</file>

<file path=ppt/tags/tag32.xml><?xml version="1.0" encoding="utf-8"?>
<p:tagLst xmlns:p="http://schemas.openxmlformats.org/presentationml/2006/main">
  <p:tag name="AS_UNIQUEID" val="399"/>
</p:tagLst>
</file>

<file path=ppt/tags/tag33.xml><?xml version="1.0" encoding="utf-8"?>
<p:tagLst xmlns:p="http://schemas.openxmlformats.org/presentationml/2006/main">
  <p:tag name="AS_UNIQUEID" val="400"/>
</p:tagLst>
</file>

<file path=ppt/tags/tag34.xml><?xml version="1.0" encoding="utf-8"?>
<p:tagLst xmlns:p="http://schemas.openxmlformats.org/presentationml/2006/main">
  <p:tag name="AS_UNIQUEID" val="401"/>
</p:tagLst>
</file>

<file path=ppt/tags/tag35.xml><?xml version="1.0" encoding="utf-8"?>
<p:tagLst xmlns:p="http://schemas.openxmlformats.org/presentationml/2006/main">
  <p:tag name="AS_UNIQUEID" val="402"/>
</p:tagLst>
</file>

<file path=ppt/tags/tag36.xml><?xml version="1.0" encoding="utf-8"?>
<p:tagLst xmlns:p="http://schemas.openxmlformats.org/presentationml/2006/main">
  <p:tag name="AS_UNIQUEID" val="403"/>
</p:tagLst>
</file>

<file path=ppt/tags/tag37.xml><?xml version="1.0" encoding="utf-8"?>
<p:tagLst xmlns:p="http://schemas.openxmlformats.org/presentationml/2006/main">
  <p:tag name="AS_UNIQUEID" val="404"/>
</p:tagLst>
</file>

<file path=ppt/tags/tag38.xml><?xml version="1.0" encoding="utf-8"?>
<p:tagLst xmlns:p="http://schemas.openxmlformats.org/presentationml/2006/main">
  <p:tag name="AS_UNIQUEID" val="405"/>
</p:tagLst>
</file>

<file path=ppt/tags/tag39.xml><?xml version="1.0" encoding="utf-8"?>
<p:tagLst xmlns:p="http://schemas.openxmlformats.org/presentationml/2006/main">
  <p:tag name="AS_UNIQUEID" val="406"/>
</p:tagLst>
</file>

<file path=ppt/tags/tag40.xml><?xml version="1.0" encoding="utf-8"?>
<p:tagLst xmlns:p="http://schemas.openxmlformats.org/presentationml/2006/main">
  <p:tag name="AS_UNIQUEID" val="407"/>
</p:tagLst>
</file>

<file path=ppt/tags/tag41.xml><?xml version="1.0" encoding="utf-8"?>
<p:tagLst xmlns:p="http://schemas.openxmlformats.org/presentationml/2006/main">
  <p:tag name="AS_UNIQUEID" val="408"/>
</p:tagLst>
</file>

<file path=ppt/tags/tag42.xml><?xml version="1.0" encoding="utf-8"?>
<p:tagLst xmlns:p="http://schemas.openxmlformats.org/presentationml/2006/main">
  <p:tag name="AS_UNIQUEID" val="409"/>
</p:tagLst>
</file>

<file path=ppt/tags/tag43.xml><?xml version="1.0" encoding="utf-8"?>
<p:tagLst xmlns:p="http://schemas.openxmlformats.org/presentationml/2006/main">
  <p:tag name="AS_UNIQUEID" val="410"/>
</p:tagLst>
</file>

<file path=ppt/tags/tag44.xml><?xml version="1.0" encoding="utf-8"?>
<p:tagLst xmlns:p="http://schemas.openxmlformats.org/presentationml/2006/main">
  <p:tag name="AS_UNIQUEID" val="411"/>
</p:tagLst>
</file>

<file path=ppt/tags/tag45.xml><?xml version="1.0" encoding="utf-8"?>
<p:tagLst xmlns:p="http://schemas.openxmlformats.org/presentationml/2006/main">
  <p:tag name="AS_UNIQUEID" val="412"/>
</p:tagLst>
</file>

<file path=ppt/tags/tag46.xml><?xml version="1.0" encoding="utf-8"?>
<p:tagLst xmlns:p="http://schemas.openxmlformats.org/presentationml/2006/main">
  <p:tag name="AS_UNIQUEID" val="413"/>
</p:tagLst>
</file>

<file path=ppt/tags/tag47.xml><?xml version="1.0" encoding="utf-8"?>
<p:tagLst xmlns:p="http://schemas.openxmlformats.org/presentationml/2006/main">
  <p:tag name="AS_UNIQUEID" val="414"/>
</p:tagLst>
</file>

<file path=ppt/tags/tag48.xml><?xml version="1.0" encoding="utf-8"?>
<p:tagLst xmlns:p="http://schemas.openxmlformats.org/presentationml/2006/main">
  <p:tag name="AS_UNIQUEID" val="415"/>
</p:tagLst>
</file>

<file path=ppt/tags/tag49.xml><?xml version="1.0" encoding="utf-8"?>
<p:tagLst xmlns:p="http://schemas.openxmlformats.org/presentationml/2006/main">
  <p:tag name="AS_UNIQUEID" val="416"/>
</p:tagLst>
</file>

<file path=ppt/tags/tag50.xml><?xml version="1.0" encoding="utf-8"?>
<p:tagLst xmlns:p="http://schemas.openxmlformats.org/presentationml/2006/main">
  <p:tag name="AS_UNIQUEID" val="417"/>
</p:tagLst>
</file>

<file path=ppt/tags/tag51.xml><?xml version="1.0" encoding="utf-8"?>
<p:tagLst xmlns:p="http://schemas.openxmlformats.org/presentationml/2006/main">
  <p:tag name="AS_UNIQUEID" val="418"/>
</p:tagLst>
</file>

<file path=ppt/tags/tag52.xml><?xml version="1.0" encoding="utf-8"?>
<p:tagLst xmlns:p="http://schemas.openxmlformats.org/presentationml/2006/main">
  <p:tag name="AS_UNIQUEID" val="419"/>
</p:tagLst>
</file>

<file path=ppt/tags/tag53.xml><?xml version="1.0" encoding="utf-8"?>
<p:tagLst xmlns:p="http://schemas.openxmlformats.org/presentationml/2006/main">
  <p:tag name="AS_UNIQUEID" val="420"/>
</p:tagLst>
</file>

<file path=ppt/tags/tag54.xml><?xml version="1.0" encoding="utf-8"?>
<p:tagLst xmlns:p="http://schemas.openxmlformats.org/presentationml/2006/main">
  <p:tag name="AS_UNIQUEID" val="421"/>
</p:tagLst>
</file>

<file path=ppt/tags/tag55.xml><?xml version="1.0" encoding="utf-8"?>
<p:tagLst xmlns:p="http://schemas.openxmlformats.org/presentationml/2006/main">
  <p:tag name="AS_UNIQUEID" val="422"/>
</p:tagLst>
</file>

<file path=ppt/tags/tag56.xml><?xml version="1.0" encoding="utf-8"?>
<p:tagLst xmlns:p="http://schemas.openxmlformats.org/presentationml/2006/main">
  <p:tag name="AS_UNIQUEID" val="423"/>
</p:tagLst>
</file>

<file path=ppt/tags/tag57.xml><?xml version="1.0" encoding="utf-8"?>
<p:tagLst xmlns:p="http://schemas.openxmlformats.org/presentationml/2006/main">
  <p:tag name="AS_UNIQUEID" val="424"/>
</p:tagLst>
</file>

<file path=ppt/tags/tag58.xml><?xml version="1.0" encoding="utf-8"?>
<p:tagLst xmlns:p="http://schemas.openxmlformats.org/presentationml/2006/main">
  <p:tag name="AS_UNIQUEID" val="425"/>
</p:tagLst>
</file>

<file path=ppt/tags/tag59.xml><?xml version="1.0" encoding="utf-8"?>
<p:tagLst xmlns:p="http://schemas.openxmlformats.org/presentationml/2006/main">
  <p:tag name="AS_UNIQUEID" val="426"/>
</p:tagLst>
</file>

<file path=ppt/tags/tag60.xml><?xml version="1.0" encoding="utf-8"?>
<p:tagLst xmlns:p="http://schemas.openxmlformats.org/presentationml/2006/main">
  <p:tag name="AS_UNIQUEID" val="427"/>
</p:tagLst>
</file>

<file path=ppt/tags/tag61.xml><?xml version="1.0" encoding="utf-8"?>
<p:tagLst xmlns:p="http://schemas.openxmlformats.org/presentationml/2006/main">
  <p:tag name="AS_UNIQUEID" val="428"/>
</p:tagLst>
</file>

<file path=ppt/tags/tag62.xml><?xml version="1.0" encoding="utf-8"?>
<p:tagLst xmlns:p="http://schemas.openxmlformats.org/presentationml/2006/main">
  <p:tag name="AS_UNIQUEID" val="429"/>
</p:tagLst>
</file>

<file path=ppt/tags/tag63.xml><?xml version="1.0" encoding="utf-8"?>
<p:tagLst xmlns:p="http://schemas.openxmlformats.org/presentationml/2006/main">
  <p:tag name="AS_UNIQUEID" val="430"/>
</p:tagLst>
</file>

<file path=ppt/tags/tag64.xml><?xml version="1.0" encoding="utf-8"?>
<p:tagLst xmlns:p="http://schemas.openxmlformats.org/presentationml/2006/main">
  <p:tag name="AS_UNIQUEID" val="431"/>
</p:tagLst>
</file>

<file path=ppt/tags/tag65.xml><?xml version="1.0" encoding="utf-8"?>
<p:tagLst xmlns:p="http://schemas.openxmlformats.org/presentationml/2006/main">
  <p:tag name="AS_UNIQUEID" val="432"/>
</p:tagLst>
</file>

<file path=ppt/tags/tag66.xml><?xml version="1.0" encoding="utf-8"?>
<p:tagLst xmlns:p="http://schemas.openxmlformats.org/presentationml/2006/main">
  <p:tag name="AS_UNIQUEID" val="433"/>
</p:tagLst>
</file>

<file path=ppt/tags/tag67.xml><?xml version="1.0" encoding="utf-8"?>
<p:tagLst xmlns:p="http://schemas.openxmlformats.org/presentationml/2006/main">
  <p:tag name="AS_UNIQUEID" val="434"/>
</p:tagLst>
</file>

<file path=ppt/tags/tag68.xml><?xml version="1.0" encoding="utf-8"?>
<p:tagLst xmlns:p="http://schemas.openxmlformats.org/presentationml/2006/main">
  <p:tag name="AS_UNIQUEID" val="435"/>
</p:tagLst>
</file>

<file path=ppt/tags/tag69.xml><?xml version="1.0" encoding="utf-8"?>
<p:tagLst xmlns:p="http://schemas.openxmlformats.org/presentationml/2006/main">
  <p:tag name="AS_UNIQUEID" val="436"/>
</p:tagLst>
</file>

<file path=ppt/tags/tag70.xml><?xml version="1.0" encoding="utf-8"?>
<p:tagLst xmlns:p="http://schemas.openxmlformats.org/presentationml/2006/main">
  <p:tag name="AS_UNIQUEID" val="437"/>
</p:tagLst>
</file>

<file path=ppt/tags/tag71.xml><?xml version="1.0" encoding="utf-8"?>
<p:tagLst xmlns:p="http://schemas.openxmlformats.org/presentationml/2006/main">
  <p:tag name="AS_UNIQUEID" val="438"/>
</p:tagLst>
</file>

<file path=ppt/tags/tag72.xml><?xml version="1.0" encoding="utf-8"?>
<p:tagLst xmlns:p="http://schemas.openxmlformats.org/presentationml/2006/main">
  <p:tag name="AS_UNIQUEID" val="439"/>
</p:tagLst>
</file>

<file path=ppt/tags/tag73.xml><?xml version="1.0" encoding="utf-8"?>
<p:tagLst xmlns:p="http://schemas.openxmlformats.org/presentationml/2006/main">
  <p:tag name="AS_UNIQUEID" val="440"/>
</p:tagLst>
</file>

<file path=ppt/tags/tag74.xml><?xml version="1.0" encoding="utf-8"?>
<p:tagLst xmlns:p="http://schemas.openxmlformats.org/presentationml/2006/main">
  <p:tag name="AS_UNIQUEID" val="441"/>
</p:tagLst>
</file>

<file path=ppt/tags/tag75.xml><?xml version="1.0" encoding="utf-8"?>
<p:tagLst xmlns:p="http://schemas.openxmlformats.org/presentationml/2006/main">
  <p:tag name="AS_UNIQUEID" val="442"/>
</p:tagLst>
</file>

<file path=ppt/tags/tag76.xml><?xml version="1.0" encoding="utf-8"?>
<p:tagLst xmlns:p="http://schemas.openxmlformats.org/presentationml/2006/main">
  <p:tag name="AS_UNIQUEID" val="112"/>
</p:tagLst>
</file>

<file path=ppt/tags/tag77.xml><?xml version="1.0" encoding="utf-8"?>
<p:tagLst xmlns:p="http://schemas.openxmlformats.org/presentationml/2006/main">
  <p:tag name="AS_UNIQUEID" val="113"/>
</p:tagLst>
</file>

<file path=ppt/tags/tag78.xml><?xml version="1.0" encoding="utf-8"?>
<p:tagLst xmlns:p="http://schemas.openxmlformats.org/presentationml/2006/main">
  <p:tag name="AS_UNIQUEID" val="114"/>
</p:tagLst>
</file>

<file path=ppt/tags/tag79.xml><?xml version="1.0" encoding="utf-8"?>
<p:tagLst xmlns:p="http://schemas.openxmlformats.org/presentationml/2006/main">
  <p:tag name="AS_UNIQUEID" val="115"/>
</p:tagLst>
</file>

<file path=ppt/tags/tag80.xml><?xml version="1.0" encoding="utf-8"?>
<p:tagLst xmlns:p="http://schemas.openxmlformats.org/presentationml/2006/main">
  <p:tag name="AS_UNIQUEID" val="116"/>
</p:tagLst>
</file>

<file path=ppt/tags/tag81.xml><?xml version="1.0" encoding="utf-8"?>
<p:tagLst xmlns:p="http://schemas.openxmlformats.org/presentationml/2006/main">
  <p:tag name="AS_UNIQUEID" val="117"/>
</p:tagLst>
</file>

<file path=ppt/tags/tag82.xml><?xml version="1.0" encoding="utf-8"?>
<p:tagLst xmlns:p="http://schemas.openxmlformats.org/presentationml/2006/main">
  <p:tag name="AS_UNIQUEID" val="118"/>
</p:tagLst>
</file>

<file path=ppt/tags/tag83.xml><?xml version="1.0" encoding="utf-8"?>
<p:tagLst xmlns:p="http://schemas.openxmlformats.org/presentationml/2006/main">
  <p:tag name="AS_UNIQUEID" val="119"/>
</p:tagLst>
</file>

<file path=ppt/tags/tag84.xml><?xml version="1.0" encoding="utf-8"?>
<p:tagLst xmlns:p="http://schemas.openxmlformats.org/presentationml/2006/main">
  <p:tag name="AS_UNIQUEID" val="120"/>
</p:tagLst>
</file>

<file path=ppt/tags/tag85.xml><?xml version="1.0" encoding="utf-8"?>
<p:tagLst xmlns:p="http://schemas.openxmlformats.org/presentationml/2006/main">
  <p:tag name="AS_UNIQUEID" val="121"/>
</p:tagLst>
</file>

<file path=ppt/tags/tag86.xml><?xml version="1.0" encoding="utf-8"?>
<p:tagLst xmlns:p="http://schemas.openxmlformats.org/presentationml/2006/main">
  <p:tag name="AS_UNIQUEID" val="122"/>
</p:tagLst>
</file>

<file path=ppt/tags/tag87.xml><?xml version="1.0" encoding="utf-8"?>
<p:tagLst xmlns:p="http://schemas.openxmlformats.org/presentationml/2006/main">
  <p:tag name="AS_UNIQUEID" val="123"/>
</p:tagLst>
</file>

<file path=ppt/tags/tag88.xml><?xml version="1.0" encoding="utf-8"?>
<p:tagLst xmlns:p="http://schemas.openxmlformats.org/presentationml/2006/main">
  <p:tag name="AS_UNIQUEID" val="124"/>
</p:tagLst>
</file>

<file path=ppt/tags/tag89.xml><?xml version="1.0" encoding="utf-8"?>
<p:tagLst xmlns:p="http://schemas.openxmlformats.org/presentationml/2006/main">
  <p:tag name="AS_UNIQUEID" val="125"/>
</p:tagLst>
</file>

<file path=ppt/tags/tag90.xml><?xml version="1.0" encoding="utf-8"?>
<p:tagLst xmlns:p="http://schemas.openxmlformats.org/presentationml/2006/main">
  <p:tag name="AS_UNIQUEID" val="138"/>
</p:tagLst>
</file>

<file path=ppt/tags/tag91.xml><?xml version="1.0" encoding="utf-8"?>
<p:tagLst xmlns:p="http://schemas.openxmlformats.org/presentationml/2006/main">
  <p:tag name="AS_UNIQUEID" val="139"/>
</p:tagLst>
</file>

<file path=ppt/tags/tag92.xml><?xml version="1.0" encoding="utf-8"?>
<p:tagLst xmlns:p="http://schemas.openxmlformats.org/presentationml/2006/main">
  <p:tag name="AS_UNIQUEID" val="140"/>
</p:tagLst>
</file>

<file path=ppt/tags/tag93.xml><?xml version="1.0" encoding="utf-8"?>
<p:tagLst xmlns:p="http://schemas.openxmlformats.org/presentationml/2006/main">
  <p:tag name="AS_UNIQUEID" val="141"/>
</p:tagLst>
</file>

<file path=ppt/tags/tag94.xml><?xml version="1.0" encoding="utf-8"?>
<p:tagLst xmlns:p="http://schemas.openxmlformats.org/presentationml/2006/main">
  <p:tag name="AS_UNIQUEID" val="142"/>
</p:tagLst>
</file>

<file path=ppt/tags/tag95.xml><?xml version="1.0" encoding="utf-8"?>
<p:tagLst xmlns:p="http://schemas.openxmlformats.org/presentationml/2006/main">
  <p:tag name="AS_UNIQUEID" val="143"/>
</p:tagLst>
</file>

<file path=ppt/tags/tag96.xml><?xml version="1.0" encoding="utf-8"?>
<p:tagLst xmlns:p="http://schemas.openxmlformats.org/presentationml/2006/main">
  <p:tag name="AS_UNIQUEID" val="144"/>
</p:tagLst>
</file>

<file path=ppt/tags/tag97.xml><?xml version="1.0" encoding="utf-8"?>
<p:tagLst xmlns:p="http://schemas.openxmlformats.org/presentationml/2006/main">
  <p:tag name="AS_UNIQUEID" val="145"/>
</p:tagLst>
</file>

<file path=ppt/tags/tag98.xml><?xml version="1.0" encoding="utf-8"?>
<p:tagLst xmlns:p="http://schemas.openxmlformats.org/presentationml/2006/main">
  <p:tag name="AS_UNIQUEID" val="146"/>
</p:tagLst>
</file>

<file path=ppt/tags/tag99.xml><?xml version="1.0" encoding="utf-8"?>
<p:tagLst xmlns:p="http://schemas.openxmlformats.org/presentationml/2006/main">
  <p:tag name="AS_UNIQUEID" val="147"/>
</p:tagLst>
</file>

<file path=ppt/tags/tag100.xml><?xml version="1.0" encoding="utf-8"?>
<p:tagLst xmlns:p="http://schemas.openxmlformats.org/presentationml/2006/main">
  <p:tag name="AS_UNIQUEID" val="148"/>
</p:tagLst>
</file>

<file path=ppt/tags/tag101.xml><?xml version="1.0" encoding="utf-8"?>
<p:tagLst xmlns:p="http://schemas.openxmlformats.org/presentationml/2006/main">
  <p:tag name="AS_UNIQUEID" val="149"/>
</p:tagLst>
</file>

<file path=ppt/tags/tag102.xml><?xml version="1.0" encoding="utf-8"?>
<p:tagLst xmlns:p="http://schemas.openxmlformats.org/presentationml/2006/main">
  <p:tag name="AS_UNIQUEID" val="150"/>
</p:tagLst>
</file>

<file path=ppt/tags/tag103.xml><?xml version="1.0" encoding="utf-8"?>
<p:tagLst xmlns:p="http://schemas.openxmlformats.org/presentationml/2006/main">
  <p:tag name="AS_UNIQUEID" val="151"/>
  <p:tag name="MH" val="20210804101025"/>
  <p:tag name="MH_LIBRARY" val="GRAPHIC"/>
  <p:tag name="MH_ORDER" val="1"/>
  <p:tag name="MH_TYPE" val="Other"/>
</p:tagLst>
</file>

<file path=ppt/tags/tag104.xml><?xml version="1.0" encoding="utf-8"?>
<p:tagLst xmlns:p="http://schemas.openxmlformats.org/presentationml/2006/main">
  <p:tag name="AS_UNIQUEID" val="152"/>
  <p:tag name="MH" val="20210804101025"/>
  <p:tag name="MH_LIBRARY" val="GRAPHIC"/>
  <p:tag name="MH_ORDER" val="3"/>
  <p:tag name="MH_TYPE" val="Other"/>
</p:tagLst>
</file>

<file path=ppt/tags/tag105.xml><?xml version="1.0" encoding="utf-8"?>
<p:tagLst xmlns:p="http://schemas.openxmlformats.org/presentationml/2006/main">
  <p:tag name="AS_UNIQUEID" val="153"/>
  <p:tag name="MH" val="20210804101025"/>
  <p:tag name="MH_LIBRARY" val="GRAPHIC"/>
  <p:tag name="MH_ORDER" val="4"/>
  <p:tag name="MH_TYPE" val="Other"/>
</p:tagLst>
</file>

<file path=ppt/tags/tag106.xml><?xml version="1.0" encoding="utf-8"?>
<p:tagLst xmlns:p="http://schemas.openxmlformats.org/presentationml/2006/main">
  <p:tag name="AS_UNIQUEID" val="154"/>
  <p:tag name="MH" val="20210804101025"/>
  <p:tag name="MH_LIBRARY" val="GRAPHIC"/>
  <p:tag name="MH_ORDER" val="5"/>
  <p:tag name="MH_TYPE" val="Other"/>
</p:tagLst>
</file>

<file path=ppt/tags/tag107.xml><?xml version="1.0" encoding="utf-8"?>
<p:tagLst xmlns:p="http://schemas.openxmlformats.org/presentationml/2006/main">
  <p:tag name="AS_UNIQUEID" val="155"/>
  <p:tag name="MH" val="20210804101025"/>
  <p:tag name="MH_LIBRARY" val="GRAPHIC"/>
  <p:tag name="MH_ORDER" val="6"/>
  <p:tag name="MH_TYPE" val="Other"/>
</p:tagLst>
</file>

<file path=ppt/tags/tag108.xml><?xml version="1.0" encoding="utf-8"?>
<p:tagLst xmlns:p="http://schemas.openxmlformats.org/presentationml/2006/main">
  <p:tag name="AS_UNIQUEID" val="156"/>
</p:tagLst>
</file>

<file path=ppt/tags/tag109.xml><?xml version="1.0" encoding="utf-8"?>
<p:tagLst xmlns:p="http://schemas.openxmlformats.org/presentationml/2006/main">
  <p:tag name="AS_UNIQUEID" val="157"/>
</p:tagLst>
</file>

<file path=ppt/tags/tag110.xml><?xml version="1.0" encoding="utf-8"?>
<p:tagLst xmlns:p="http://schemas.openxmlformats.org/presentationml/2006/main">
  <p:tag name="AS_UNIQUEID" val="158"/>
</p:tagLst>
</file>

<file path=ppt/tags/tag111.xml><?xml version="1.0" encoding="utf-8"?>
<p:tagLst xmlns:p="http://schemas.openxmlformats.org/presentationml/2006/main">
  <p:tag name="AS_UNIQUEID" val="159"/>
</p:tagLst>
</file>

<file path=ppt/tags/tag112.xml><?xml version="1.0" encoding="utf-8"?>
<p:tagLst xmlns:p="http://schemas.openxmlformats.org/presentationml/2006/main">
  <p:tag name="AS_UNIQUEID" val="160"/>
</p:tagLst>
</file>

<file path=ppt/tags/tag113.xml><?xml version="1.0" encoding="utf-8"?>
<p:tagLst xmlns:p="http://schemas.openxmlformats.org/presentationml/2006/main">
  <p:tag name="AS_UNIQUEID" val="161"/>
</p:tagLst>
</file>

<file path=ppt/tags/tag114.xml><?xml version="1.0" encoding="utf-8"?>
<p:tagLst xmlns:p="http://schemas.openxmlformats.org/presentationml/2006/main">
  <p:tag name="AS_UNIQUEID" val="162"/>
</p:tagLst>
</file>

<file path=ppt/tags/tag115.xml><?xml version="1.0" encoding="utf-8"?>
<p:tagLst xmlns:p="http://schemas.openxmlformats.org/presentationml/2006/main">
  <p:tag name="AS_UNIQUEID" val="163"/>
</p:tagLst>
</file>

<file path=ppt/tags/tag116.xml><?xml version="1.0" encoding="utf-8"?>
<p:tagLst xmlns:p="http://schemas.openxmlformats.org/presentationml/2006/main">
  <p:tag name="AS_UNIQUEID" val="164"/>
</p:tagLst>
</file>

<file path=ppt/tags/tag117.xml><?xml version="1.0" encoding="utf-8"?>
<p:tagLst xmlns:p="http://schemas.openxmlformats.org/presentationml/2006/main">
  <p:tag name="AS_UNIQUEID" val="165"/>
</p:tagLst>
</file>

<file path=ppt/tags/tag118.xml><?xml version="1.0" encoding="utf-8"?>
<p:tagLst xmlns:p="http://schemas.openxmlformats.org/presentationml/2006/main">
  <p:tag name="AS_UNIQUEID" val="166"/>
</p:tagLst>
</file>

<file path=ppt/tags/tag119.xml><?xml version="1.0" encoding="utf-8"?>
<p:tagLst xmlns:p="http://schemas.openxmlformats.org/presentationml/2006/main">
  <p:tag name="AS_UNIQUEID" val="167"/>
</p:tagLst>
</file>

<file path=ppt/tags/tag120.xml><?xml version="1.0" encoding="utf-8"?>
<p:tagLst xmlns:p="http://schemas.openxmlformats.org/presentationml/2006/main">
  <p:tag name="AS_UNIQUEID" val="168"/>
</p:tagLst>
</file>

<file path=ppt/tags/tag121.xml><?xml version="1.0" encoding="utf-8"?>
<p:tagLst xmlns:p="http://schemas.openxmlformats.org/presentationml/2006/main">
  <p:tag name="AS_UNIQUEID" val="169"/>
</p:tagLst>
</file>

<file path=ppt/tags/tag122.xml><?xml version="1.0" encoding="utf-8"?>
<p:tagLst xmlns:p="http://schemas.openxmlformats.org/presentationml/2006/main">
  <p:tag name="AS_UNIQUEID" val="170"/>
</p:tagLst>
</file>

<file path=ppt/tags/tag123.xml><?xml version="1.0" encoding="utf-8"?>
<p:tagLst xmlns:p="http://schemas.openxmlformats.org/presentationml/2006/main">
  <p:tag name="AS_UNIQUEID" val="171"/>
</p:tagLst>
</file>

<file path=ppt/tags/tag124.xml><?xml version="1.0" encoding="utf-8"?>
<p:tagLst xmlns:p="http://schemas.openxmlformats.org/presentationml/2006/main">
  <p:tag name="AS_UNIQUEID" val="172"/>
</p:tagLst>
</file>

<file path=ppt/tags/tag125.xml><?xml version="1.0" encoding="utf-8"?>
<p:tagLst xmlns:p="http://schemas.openxmlformats.org/presentationml/2006/main">
  <p:tag name="AS_UNIQUEID" val="173"/>
</p:tagLst>
</file>

<file path=ppt/tags/tag126.xml><?xml version="1.0" encoding="utf-8"?>
<p:tagLst xmlns:p="http://schemas.openxmlformats.org/presentationml/2006/main">
  <p:tag name="AS_UNIQUEID" val="174"/>
</p:tagLst>
</file>

<file path=ppt/tags/tag127.xml><?xml version="1.0" encoding="utf-8"?>
<p:tagLst xmlns:p="http://schemas.openxmlformats.org/presentationml/2006/main">
  <p:tag name="AS_UNIQUEID" val="175"/>
</p:tagLst>
</file>

<file path=ppt/tags/tag128.xml><?xml version="1.0" encoding="utf-8"?>
<p:tagLst xmlns:p="http://schemas.openxmlformats.org/presentationml/2006/main">
  <p:tag name="AS_UNIQUEID" val="176"/>
</p:tagLst>
</file>

<file path=ppt/tags/tag129.xml><?xml version="1.0" encoding="utf-8"?>
<p:tagLst xmlns:p="http://schemas.openxmlformats.org/presentationml/2006/main">
  <p:tag name="AS_UNIQUEID" val="177"/>
</p:tagLst>
</file>

<file path=ppt/tags/tag130.xml><?xml version="1.0" encoding="utf-8"?>
<p:tagLst xmlns:p="http://schemas.openxmlformats.org/presentationml/2006/main">
  <p:tag name="AS_UNIQUEID" val="178"/>
</p:tagLst>
</file>

<file path=ppt/tags/tag131.xml><?xml version="1.0" encoding="utf-8"?>
<p:tagLst xmlns:p="http://schemas.openxmlformats.org/presentationml/2006/main">
  <p:tag name="AS_UNIQUEID" val="179"/>
</p:tagLst>
</file>

<file path=ppt/tags/tag132.xml><?xml version="1.0" encoding="utf-8"?>
<p:tagLst xmlns:p="http://schemas.openxmlformats.org/presentationml/2006/main">
  <p:tag name="AS_UNIQUEID" val="180"/>
</p:tagLst>
</file>

<file path=ppt/tags/tag133.xml><?xml version="1.0" encoding="utf-8"?>
<p:tagLst xmlns:p="http://schemas.openxmlformats.org/presentationml/2006/main">
  <p:tag name="AS_UNIQUEID" val="181"/>
</p:tagLst>
</file>

<file path=ppt/tags/tag134.xml><?xml version="1.0" encoding="utf-8"?>
<p:tagLst xmlns:p="http://schemas.openxmlformats.org/presentationml/2006/main">
  <p:tag name="AS_UNIQUEID" val="182"/>
</p:tagLst>
</file>

<file path=ppt/tags/tag135.xml><?xml version="1.0" encoding="utf-8"?>
<p:tagLst xmlns:p="http://schemas.openxmlformats.org/presentationml/2006/main">
  <p:tag name="AS_UNIQUEID" val="183"/>
</p:tagLst>
</file>

<file path=ppt/tags/tag136.xml><?xml version="1.0" encoding="utf-8"?>
<p:tagLst xmlns:p="http://schemas.openxmlformats.org/presentationml/2006/main">
  <p:tag name="AS_UNIQUEID" val="184"/>
</p:tagLst>
</file>

<file path=ppt/tags/tag137.xml><?xml version="1.0" encoding="utf-8"?>
<p:tagLst xmlns:p="http://schemas.openxmlformats.org/presentationml/2006/main">
  <p:tag name="AS_UNIQUEID" val="185"/>
</p:tagLst>
</file>

<file path=ppt/tags/tag138.xml><?xml version="1.0" encoding="utf-8"?>
<p:tagLst xmlns:p="http://schemas.openxmlformats.org/presentationml/2006/main">
  <p:tag name="AS_UNIQUEID" val="186"/>
</p:tagLst>
</file>

<file path=ppt/tags/tag139.xml><?xml version="1.0" encoding="utf-8"?>
<p:tagLst xmlns:p="http://schemas.openxmlformats.org/presentationml/2006/main">
  <p:tag name="AS_UNIQUEID" val="187"/>
</p:tagLst>
</file>

<file path=ppt/tags/tag140.xml><?xml version="1.0" encoding="utf-8"?>
<p:tagLst xmlns:p="http://schemas.openxmlformats.org/presentationml/2006/main">
  <p:tag name="AS_UNIQUEID" val="188"/>
</p:tagLst>
</file>

<file path=ppt/tags/tag141.xml><?xml version="1.0" encoding="utf-8"?>
<p:tagLst xmlns:p="http://schemas.openxmlformats.org/presentationml/2006/main">
  <p:tag name="AS_UNIQUEID" val="189"/>
</p:tagLst>
</file>

<file path=ppt/tags/tag142.xml><?xml version="1.0" encoding="utf-8"?>
<p:tagLst xmlns:p="http://schemas.openxmlformats.org/presentationml/2006/main">
  <p:tag name="AS_UNIQUEID" val="190"/>
</p:tagLst>
</file>

<file path=ppt/tags/tag143.xml><?xml version="1.0" encoding="utf-8"?>
<p:tagLst xmlns:p="http://schemas.openxmlformats.org/presentationml/2006/main">
  <p:tag name="AS_UNIQUEID" val="191"/>
</p:tagLst>
</file>

<file path=ppt/tags/tag144.xml><?xml version="1.0" encoding="utf-8"?>
<p:tagLst xmlns:p="http://schemas.openxmlformats.org/presentationml/2006/main">
  <p:tag name="AS_UNIQUEID" val="192"/>
</p:tagLst>
</file>

<file path=ppt/tags/tag145.xml><?xml version="1.0" encoding="utf-8"?>
<p:tagLst xmlns:p="http://schemas.openxmlformats.org/presentationml/2006/main">
  <p:tag name="AS_UNIQUEID" val="193"/>
</p:tagLst>
</file>

<file path=ppt/tags/tag146.xml><?xml version="1.0" encoding="utf-8"?>
<p:tagLst xmlns:p="http://schemas.openxmlformats.org/presentationml/2006/main">
  <p:tag name="AS_UNIQUEID" val="194"/>
</p:tagLst>
</file>

<file path=ppt/tags/tag147.xml><?xml version="1.0" encoding="utf-8"?>
<p:tagLst xmlns:p="http://schemas.openxmlformats.org/presentationml/2006/main">
  <p:tag name="AS_UNIQUEID" val="195"/>
</p:tagLst>
</file>

<file path=ppt/tags/tag148.xml><?xml version="1.0" encoding="utf-8"?>
<p:tagLst xmlns:p="http://schemas.openxmlformats.org/presentationml/2006/main">
  <p:tag name="AS_UNIQUEID" val="196"/>
</p:tagLst>
</file>

<file path=ppt/tags/tag149.xml><?xml version="1.0" encoding="utf-8"?>
<p:tagLst xmlns:p="http://schemas.openxmlformats.org/presentationml/2006/main">
  <p:tag name="AS_UNIQUEID" val="197"/>
</p:tagLst>
</file>

<file path=ppt/tags/tag150.xml><?xml version="1.0" encoding="utf-8"?>
<p:tagLst xmlns:p="http://schemas.openxmlformats.org/presentationml/2006/main">
  <p:tag name="AS_UNIQUEID" val="198"/>
</p:tagLst>
</file>

<file path=ppt/tags/tag151.xml><?xml version="1.0" encoding="utf-8"?>
<p:tagLst xmlns:p="http://schemas.openxmlformats.org/presentationml/2006/main">
  <p:tag name="AS_UNIQUEID" val="199"/>
</p:tagLst>
</file>

<file path=ppt/tags/tag152.xml><?xml version="1.0" encoding="utf-8"?>
<p:tagLst xmlns:p="http://schemas.openxmlformats.org/presentationml/2006/main">
  <p:tag name="AS_UNIQUEID" val="200"/>
</p:tagLst>
</file>

<file path=ppt/tags/tag153.xml><?xml version="1.0" encoding="utf-8"?>
<p:tagLst xmlns:p="http://schemas.openxmlformats.org/presentationml/2006/main">
  <p:tag name="AS_UNIQUEID" val="201"/>
</p:tagLst>
</file>

<file path=ppt/tags/tag154.xml><?xml version="1.0" encoding="utf-8"?>
<p:tagLst xmlns:p="http://schemas.openxmlformats.org/presentationml/2006/main">
  <p:tag name="AS_UNIQUEID" val="202"/>
</p:tagLst>
</file>

<file path=ppt/tags/tag155.xml><?xml version="1.0" encoding="utf-8"?>
<p:tagLst xmlns:p="http://schemas.openxmlformats.org/presentationml/2006/main">
  <p:tag name="AS_UNIQUEID" val="203"/>
</p:tagLst>
</file>

<file path=ppt/tags/tag156.xml><?xml version="1.0" encoding="utf-8"?>
<p:tagLst xmlns:p="http://schemas.openxmlformats.org/presentationml/2006/main">
  <p:tag name="AS_UNIQUEID" val="204"/>
</p:tagLst>
</file>

<file path=ppt/tags/tag157.xml><?xml version="1.0" encoding="utf-8"?>
<p:tagLst xmlns:p="http://schemas.openxmlformats.org/presentationml/2006/main">
  <p:tag name="AS_UNIQUEID" val="205"/>
</p:tagLst>
</file>

<file path=ppt/tags/tag158.xml><?xml version="1.0" encoding="utf-8"?>
<p:tagLst xmlns:p="http://schemas.openxmlformats.org/presentationml/2006/main">
  <p:tag name="AS_UNIQUEID" val="206"/>
</p:tagLst>
</file>

<file path=ppt/tags/tag159.xml><?xml version="1.0" encoding="utf-8"?>
<p:tagLst xmlns:p="http://schemas.openxmlformats.org/presentationml/2006/main">
  <p:tag name="AS_UNIQUEID" val="207"/>
</p:tagLst>
</file>

<file path=ppt/tags/tag160.xml><?xml version="1.0" encoding="utf-8"?>
<p:tagLst xmlns:p="http://schemas.openxmlformats.org/presentationml/2006/main">
  <p:tag name="AS_UNIQUEID" val="208"/>
</p:tagLst>
</file>

<file path=ppt/tags/tag161.xml><?xml version="1.0" encoding="utf-8"?>
<p:tagLst xmlns:p="http://schemas.openxmlformats.org/presentationml/2006/main">
  <p:tag name="AS_UNIQUEID" val="209"/>
</p:tagLst>
</file>

<file path=ppt/tags/tag162.xml><?xml version="1.0" encoding="utf-8"?>
<p:tagLst xmlns:p="http://schemas.openxmlformats.org/presentationml/2006/main">
  <p:tag name="AS_UNIQUEID" val="210"/>
</p:tagLst>
</file>

<file path=ppt/tags/tag163.xml><?xml version="1.0" encoding="utf-8"?>
<p:tagLst xmlns:p="http://schemas.openxmlformats.org/presentationml/2006/main">
  <p:tag name="AS_UNIQUEID" val="211"/>
</p:tagLst>
</file>

<file path=ppt/tags/tag164.xml><?xml version="1.0" encoding="utf-8"?>
<p:tagLst xmlns:p="http://schemas.openxmlformats.org/presentationml/2006/main">
  <p:tag name="AS_UNIQUEID" val="212"/>
</p:tagLst>
</file>

<file path=ppt/tags/tag165.xml><?xml version="1.0" encoding="utf-8"?>
<p:tagLst xmlns:p="http://schemas.openxmlformats.org/presentationml/2006/main">
  <p:tag name="AS_UNIQUEID" val="213"/>
</p:tagLst>
</file>

<file path=ppt/tags/tag166.xml><?xml version="1.0" encoding="utf-8"?>
<p:tagLst xmlns:p="http://schemas.openxmlformats.org/presentationml/2006/main">
  <p:tag name="AS_UNIQUEID" val="214"/>
</p:tagLst>
</file>

<file path=ppt/tags/tag167.xml><?xml version="1.0" encoding="utf-8"?>
<p:tagLst xmlns:p="http://schemas.openxmlformats.org/presentationml/2006/main">
  <p:tag name="AS_UNIQUEID" val="215"/>
</p:tagLst>
</file>

<file path=ppt/tags/tag168.xml><?xml version="1.0" encoding="utf-8"?>
<p:tagLst xmlns:p="http://schemas.openxmlformats.org/presentationml/2006/main">
  <p:tag name="AS_UNIQUEID" val="216"/>
</p:tagLst>
</file>

<file path=ppt/tags/tag169.xml><?xml version="1.0" encoding="utf-8"?>
<p:tagLst xmlns:p="http://schemas.openxmlformats.org/presentationml/2006/main">
  <p:tag name="AS_UNIQUEID" val="217"/>
</p:tagLst>
</file>

<file path=ppt/tags/tag170.xml><?xml version="1.0" encoding="utf-8"?>
<p:tagLst xmlns:p="http://schemas.openxmlformats.org/presentationml/2006/main">
  <p:tag name="AS_UNIQUEID" val="218"/>
</p:tagLst>
</file>

<file path=ppt/tags/tag171.xml><?xml version="1.0" encoding="utf-8"?>
<p:tagLst xmlns:p="http://schemas.openxmlformats.org/presentationml/2006/main">
  <p:tag name="AS_UNIQUEID" val="219"/>
</p:tagLst>
</file>

<file path=ppt/tags/tag172.xml><?xml version="1.0" encoding="utf-8"?>
<p:tagLst xmlns:p="http://schemas.openxmlformats.org/presentationml/2006/main">
  <p:tag name="AS_UNIQUEID" val="220"/>
</p:tagLst>
</file>

<file path=ppt/tags/tag173.xml><?xml version="1.0" encoding="utf-8"?>
<p:tagLst xmlns:p="http://schemas.openxmlformats.org/presentationml/2006/main">
  <p:tag name="AS_UNIQUEID" val="221"/>
</p:tagLst>
</file>

<file path=ppt/tags/tag174.xml><?xml version="1.0" encoding="utf-8"?>
<p:tagLst xmlns:p="http://schemas.openxmlformats.org/presentationml/2006/main">
  <p:tag name="AS_UNIQUEID" val="222"/>
</p:tagLst>
</file>

<file path=ppt/tags/tag175.xml><?xml version="1.0" encoding="utf-8"?>
<p:tagLst xmlns:p="http://schemas.openxmlformats.org/presentationml/2006/main">
  <p:tag name="AS_UNIQUEID" val="223"/>
</p:tagLst>
</file>

<file path=ppt/tags/tag176.xml><?xml version="1.0" encoding="utf-8"?>
<p:tagLst xmlns:p="http://schemas.openxmlformats.org/presentationml/2006/main">
  <p:tag name="AS_UNIQUEID" val="224"/>
</p:tagLst>
</file>

<file path=ppt/tags/tag177.xml><?xml version="1.0" encoding="utf-8"?>
<p:tagLst xmlns:p="http://schemas.openxmlformats.org/presentationml/2006/main">
  <p:tag name="AS_UNIQUEID" val="225"/>
</p:tagLst>
</file>

<file path=ppt/tags/tag178.xml><?xml version="1.0" encoding="utf-8"?>
<p:tagLst xmlns:p="http://schemas.openxmlformats.org/presentationml/2006/main">
  <p:tag name="AS_UNIQUEID" val="226"/>
</p:tagLst>
</file>

<file path=ppt/tags/tag179.xml><?xml version="1.0" encoding="utf-8"?>
<p:tagLst xmlns:p="http://schemas.openxmlformats.org/presentationml/2006/main">
  <p:tag name="AS_UNIQUEID" val="227"/>
</p:tagLst>
</file>

<file path=ppt/tags/tag180.xml><?xml version="1.0" encoding="utf-8"?>
<p:tagLst xmlns:p="http://schemas.openxmlformats.org/presentationml/2006/main">
  <p:tag name="AS_UNIQUEID" val="228"/>
</p:tagLst>
</file>

<file path=ppt/tags/tag181.xml><?xml version="1.0" encoding="utf-8"?>
<p:tagLst xmlns:p="http://schemas.openxmlformats.org/presentationml/2006/main">
  <p:tag name="AS_UNIQUEID" val="229"/>
</p:tagLst>
</file>

<file path=ppt/tags/tag182.xml><?xml version="1.0" encoding="utf-8"?>
<p:tagLst xmlns:p="http://schemas.openxmlformats.org/presentationml/2006/main">
  <p:tag name="AS_UNIQUEID" val="230"/>
</p:tagLst>
</file>

<file path=ppt/tags/tag183.xml><?xml version="1.0" encoding="utf-8"?>
<p:tagLst xmlns:p="http://schemas.openxmlformats.org/presentationml/2006/main">
  <p:tag name="AS_UNIQUEID" val="231"/>
</p:tagLst>
</file>

<file path=ppt/tags/tag184.xml><?xml version="1.0" encoding="utf-8"?>
<p:tagLst xmlns:p="http://schemas.openxmlformats.org/presentationml/2006/main">
  <p:tag name="AS_UNIQUEID" val="232"/>
</p:tagLst>
</file>

<file path=ppt/tags/tag185.xml><?xml version="1.0" encoding="utf-8"?>
<p:tagLst xmlns:p="http://schemas.openxmlformats.org/presentationml/2006/main">
  <p:tag name="AS_UNIQUEID" val="233"/>
</p:tagLst>
</file>

<file path=ppt/tags/tag186.xml><?xml version="1.0" encoding="utf-8"?>
<p:tagLst xmlns:p="http://schemas.openxmlformats.org/presentationml/2006/main">
  <p:tag name="AS_UNIQUEID" val="234"/>
</p:tagLst>
</file>

<file path=ppt/tags/tag187.xml><?xml version="1.0" encoding="utf-8"?>
<p:tagLst xmlns:p="http://schemas.openxmlformats.org/presentationml/2006/main">
  <p:tag name="AS_UNIQUEID" val="235"/>
</p:tagLst>
</file>

<file path=ppt/tags/tag188.xml><?xml version="1.0" encoding="utf-8"?>
<p:tagLst xmlns:p="http://schemas.openxmlformats.org/presentationml/2006/main">
  <p:tag name="AS_UNIQUEID" val="236"/>
</p:tagLst>
</file>

<file path=ppt/tags/tag189.xml><?xml version="1.0" encoding="utf-8"?>
<p:tagLst xmlns:p="http://schemas.openxmlformats.org/presentationml/2006/main">
  <p:tag name="AS_UNIQUEID" val="237"/>
</p:tagLst>
</file>

<file path=ppt/tags/tag190.xml><?xml version="1.0" encoding="utf-8"?>
<p:tagLst xmlns:p="http://schemas.openxmlformats.org/presentationml/2006/main">
  <p:tag name="AS_UNIQUEID" val="238"/>
</p:tagLst>
</file>

<file path=ppt/tags/tag191.xml><?xml version="1.0" encoding="utf-8"?>
<p:tagLst xmlns:p="http://schemas.openxmlformats.org/presentationml/2006/main">
  <p:tag name="AS_UNIQUEID" val="239"/>
</p:tagLst>
</file>

<file path=ppt/tags/tag192.xml><?xml version="1.0" encoding="utf-8"?>
<p:tagLst xmlns:p="http://schemas.openxmlformats.org/presentationml/2006/main">
  <p:tag name="AS_UNIQUEID" val="240"/>
</p:tagLst>
</file>

<file path=ppt/tags/tag193.xml><?xml version="1.0" encoding="utf-8"?>
<p:tagLst xmlns:p="http://schemas.openxmlformats.org/presentationml/2006/main">
  <p:tag name="AS_UNIQUEID" val="241"/>
</p:tagLst>
</file>

<file path=ppt/tags/tag194.xml><?xml version="1.0" encoding="utf-8"?>
<p:tagLst xmlns:p="http://schemas.openxmlformats.org/presentationml/2006/main">
  <p:tag name="AS_UNIQUEID" val="242"/>
</p:tagLst>
</file>

<file path=ppt/tags/tag195.xml><?xml version="1.0" encoding="utf-8"?>
<p:tagLst xmlns:p="http://schemas.openxmlformats.org/presentationml/2006/main">
  <p:tag name="AS_UNIQUEID" val="243"/>
</p:tagLst>
</file>

<file path=ppt/tags/tag196.xml><?xml version="1.0" encoding="utf-8"?>
<p:tagLst xmlns:p="http://schemas.openxmlformats.org/presentationml/2006/main">
  <p:tag name="AS_UNIQUEID" val="244"/>
</p:tagLst>
</file>

<file path=ppt/tags/tag197.xml><?xml version="1.0" encoding="utf-8"?>
<p:tagLst xmlns:p="http://schemas.openxmlformats.org/presentationml/2006/main">
  <p:tag name="AS_UNIQUEID" val="245"/>
</p:tagLst>
</file>

<file path=ppt/tags/tag198.xml><?xml version="1.0" encoding="utf-8"?>
<p:tagLst xmlns:p="http://schemas.openxmlformats.org/presentationml/2006/main">
  <p:tag name="AS_UNIQUEID" val="246"/>
</p:tagLst>
</file>

<file path=ppt/tags/tag199.xml><?xml version="1.0" encoding="utf-8"?>
<p:tagLst xmlns:p="http://schemas.openxmlformats.org/presentationml/2006/main">
  <p:tag name="AS_UNIQUEID" val="247"/>
</p:tagLst>
</file>

<file path=ppt/tags/tag200.xml><?xml version="1.0" encoding="utf-8"?>
<p:tagLst xmlns:p="http://schemas.openxmlformats.org/presentationml/2006/main">
  <p:tag name="AS_UNIQUEID" val="248"/>
</p:tagLst>
</file>

<file path=ppt/tags/tag201.xml><?xml version="1.0" encoding="utf-8"?>
<p:tagLst xmlns:p="http://schemas.openxmlformats.org/presentationml/2006/main">
  <p:tag name="AS_UNIQUEID" val="249"/>
</p:tagLst>
</file>

<file path=ppt/tags/tag202.xml><?xml version="1.0" encoding="utf-8"?>
<p:tagLst xmlns:p="http://schemas.openxmlformats.org/presentationml/2006/main">
  <p:tag name="AS_UNIQUEID" val="250"/>
</p:tagLst>
</file>

<file path=ppt/tags/tag203.xml><?xml version="1.0" encoding="utf-8"?>
<p:tagLst xmlns:p="http://schemas.openxmlformats.org/presentationml/2006/main">
  <p:tag name="AS_UNIQUEID" val="251"/>
</p:tagLst>
</file>

<file path=ppt/tags/tag204.xml><?xml version="1.0" encoding="utf-8"?>
<p:tagLst xmlns:p="http://schemas.openxmlformats.org/presentationml/2006/main">
  <p:tag name="AS_UNIQUEID" val="252"/>
</p:tagLst>
</file>

<file path=ppt/tags/tag205.xml><?xml version="1.0" encoding="utf-8"?>
<p:tagLst xmlns:p="http://schemas.openxmlformats.org/presentationml/2006/main">
  <p:tag name="AS_UNIQUEID" val="253"/>
</p:tagLst>
</file>

<file path=ppt/tags/tag206.xml><?xml version="1.0" encoding="utf-8"?>
<p:tagLst xmlns:p="http://schemas.openxmlformats.org/presentationml/2006/main">
  <p:tag name="AS_UNIQUEID" val="254"/>
</p:tagLst>
</file>

<file path=ppt/tags/tag207.xml><?xml version="1.0" encoding="utf-8"?>
<p:tagLst xmlns:p="http://schemas.openxmlformats.org/presentationml/2006/main">
  <p:tag name="AS_UNIQUEID" val="255"/>
</p:tagLst>
</file>

<file path=ppt/tags/tag208.xml><?xml version="1.0" encoding="utf-8"?>
<p:tagLst xmlns:p="http://schemas.openxmlformats.org/presentationml/2006/main">
  <p:tag name="AS_UNIQUEID" val="256"/>
</p:tagLst>
</file>

<file path=ppt/tags/tag209.xml><?xml version="1.0" encoding="utf-8"?>
<p:tagLst xmlns:p="http://schemas.openxmlformats.org/presentationml/2006/main">
  <p:tag name="AS_UNIQUEID" val="257"/>
</p:tagLst>
</file>

<file path=ppt/tags/tag210.xml><?xml version="1.0" encoding="utf-8"?>
<p:tagLst xmlns:p="http://schemas.openxmlformats.org/presentationml/2006/main">
  <p:tag name="AS_UNIQUEID" val="258"/>
</p:tagLst>
</file>

<file path=ppt/tags/tag211.xml><?xml version="1.0" encoding="utf-8"?>
<p:tagLst xmlns:p="http://schemas.openxmlformats.org/presentationml/2006/main">
  <p:tag name="AS_UNIQUEID" val="259"/>
</p:tagLst>
</file>

<file path=ppt/tags/tag212.xml><?xml version="1.0" encoding="utf-8"?>
<p:tagLst xmlns:p="http://schemas.openxmlformats.org/presentationml/2006/main">
  <p:tag name="AS_UNIQUEID" val="260"/>
</p:tagLst>
</file>

<file path=ppt/tags/tag213.xml><?xml version="1.0" encoding="utf-8"?>
<p:tagLst xmlns:p="http://schemas.openxmlformats.org/presentationml/2006/main">
  <p:tag name="AS_UNIQUEID" val="261"/>
</p:tagLst>
</file>

<file path=ppt/tags/tag214.xml><?xml version="1.0" encoding="utf-8"?>
<p:tagLst xmlns:p="http://schemas.openxmlformats.org/presentationml/2006/main">
  <p:tag name="AS_UNIQUEID" val="262"/>
</p:tagLst>
</file>

<file path=ppt/tags/tag215.xml><?xml version="1.0" encoding="utf-8"?>
<p:tagLst xmlns:p="http://schemas.openxmlformats.org/presentationml/2006/main">
  <p:tag name="AS_UNIQUEID" val="263"/>
</p:tagLst>
</file>

<file path=ppt/tags/tag216.xml><?xml version="1.0" encoding="utf-8"?>
<p:tagLst xmlns:p="http://schemas.openxmlformats.org/presentationml/2006/main">
  <p:tag name="AS_UNIQUEID" val="264"/>
</p:tagLst>
</file>

<file path=ppt/tags/tag217.xml><?xml version="1.0" encoding="utf-8"?>
<p:tagLst xmlns:p="http://schemas.openxmlformats.org/presentationml/2006/main">
  <p:tag name="AS_UNIQUEID" val="265"/>
</p:tagLst>
</file>

<file path=ppt/tags/tag218.xml><?xml version="1.0" encoding="utf-8"?>
<p:tagLst xmlns:p="http://schemas.openxmlformats.org/presentationml/2006/main">
  <p:tag name="AS_UNIQUEID" val="266"/>
</p:tagLst>
</file>

<file path=ppt/tags/tag219.xml><?xml version="1.0" encoding="utf-8"?>
<p:tagLst xmlns:p="http://schemas.openxmlformats.org/presentationml/2006/main">
  <p:tag name="AS_UNIQUEID" val="267"/>
</p:tagLst>
</file>

<file path=ppt/tags/tag220.xml><?xml version="1.0" encoding="utf-8"?>
<p:tagLst xmlns:p="http://schemas.openxmlformats.org/presentationml/2006/main">
  <p:tag name="AS_UNIQUEID" val="268"/>
</p:tagLst>
</file>

<file path=ppt/tags/tag221.xml><?xml version="1.0" encoding="utf-8"?>
<p:tagLst xmlns:p="http://schemas.openxmlformats.org/presentationml/2006/main">
  <p:tag name="AS_UNIQUEID" val="269"/>
</p:tagLst>
</file>

<file path=ppt/tags/tag222.xml><?xml version="1.0" encoding="utf-8"?>
<p:tagLst xmlns:p="http://schemas.openxmlformats.org/presentationml/2006/main">
  <p:tag name="AS_UNIQUEID" val="270"/>
</p:tagLst>
</file>

<file path=ppt/tags/tag223.xml><?xml version="1.0" encoding="utf-8"?>
<p:tagLst xmlns:p="http://schemas.openxmlformats.org/presentationml/2006/main">
  <p:tag name="AS_UNIQUEID" val="271"/>
</p:tagLst>
</file>

<file path=ppt/tags/tag224.xml><?xml version="1.0" encoding="utf-8"?>
<p:tagLst xmlns:p="http://schemas.openxmlformats.org/presentationml/2006/main">
  <p:tag name="AS_UNIQUEID" val="272"/>
</p:tagLst>
</file>

<file path=ppt/tags/tag225.xml><?xml version="1.0" encoding="utf-8"?>
<p:tagLst xmlns:p="http://schemas.openxmlformats.org/presentationml/2006/main">
  <p:tag name="AS_UNIQUEID" val="273"/>
</p:tagLst>
</file>

<file path=ppt/tags/tag226.xml><?xml version="1.0" encoding="utf-8"?>
<p:tagLst xmlns:p="http://schemas.openxmlformats.org/presentationml/2006/main">
  <p:tag name="AS_UNIQUEID" val="274"/>
</p:tagLst>
</file>

<file path=ppt/tags/tag227.xml><?xml version="1.0" encoding="utf-8"?>
<p:tagLst xmlns:p="http://schemas.openxmlformats.org/presentationml/2006/main">
  <p:tag name="AS_UNIQUEID" val="275"/>
</p:tagLst>
</file>

<file path=ppt/tags/tag228.xml><?xml version="1.0" encoding="utf-8"?>
<p:tagLst xmlns:p="http://schemas.openxmlformats.org/presentationml/2006/main">
  <p:tag name="AS_UNIQUEID" val="276"/>
</p:tagLst>
</file>

<file path=ppt/tags/tag229.xml><?xml version="1.0" encoding="utf-8"?>
<p:tagLst xmlns:p="http://schemas.openxmlformats.org/presentationml/2006/main">
  <p:tag name="AS_UNIQUEID" val="277"/>
</p:tagLst>
</file>

<file path=ppt/tags/tag230.xml><?xml version="1.0" encoding="utf-8"?>
<p:tagLst xmlns:p="http://schemas.openxmlformats.org/presentationml/2006/main">
  <p:tag name="AS_UNIQUEID" val="278"/>
</p:tagLst>
</file>

<file path=ppt/tags/tag231.xml><?xml version="1.0" encoding="utf-8"?>
<p:tagLst xmlns:p="http://schemas.openxmlformats.org/presentationml/2006/main">
  <p:tag name="AS_UNIQUEID" val="279"/>
</p:tagLst>
</file>

<file path=ppt/tags/tag232.xml><?xml version="1.0" encoding="utf-8"?>
<p:tagLst xmlns:p="http://schemas.openxmlformats.org/presentationml/2006/main">
  <p:tag name="AS_UNIQUEID" val="280"/>
</p:tagLst>
</file>

<file path=ppt/tags/tag233.xml><?xml version="1.0" encoding="utf-8"?>
<p:tagLst xmlns:p="http://schemas.openxmlformats.org/presentationml/2006/main">
  <p:tag name="AS_UNIQUEID" val="281"/>
</p:tagLst>
</file>

<file path=ppt/tags/tag234.xml><?xml version="1.0" encoding="utf-8"?>
<p:tagLst xmlns:p="http://schemas.openxmlformats.org/presentationml/2006/main">
  <p:tag name="AS_UNIQUEID" val="282"/>
</p:tagLst>
</file>

<file path=ppt/tags/tag235.xml><?xml version="1.0" encoding="utf-8"?>
<p:tagLst xmlns:p="http://schemas.openxmlformats.org/presentationml/2006/main">
  <p:tag name="AS_UNIQUEID" val="283"/>
</p:tagLst>
</file>

<file path=ppt/tags/tag236.xml><?xml version="1.0" encoding="utf-8"?>
<p:tagLst xmlns:p="http://schemas.openxmlformats.org/presentationml/2006/main">
  <p:tag name="AS_UNIQUEID" val="284"/>
</p:tagLst>
</file>

<file path=ppt/tags/tag237.xml><?xml version="1.0" encoding="utf-8"?>
<p:tagLst xmlns:p="http://schemas.openxmlformats.org/presentationml/2006/main">
  <p:tag name="AS_UNIQUEID" val="285"/>
</p:tagLst>
</file>

<file path=ppt/tags/tag238.xml><?xml version="1.0" encoding="utf-8"?>
<p:tagLst xmlns:p="http://schemas.openxmlformats.org/presentationml/2006/main">
  <p:tag name="AS_UNIQUEID" val="286"/>
</p:tagLst>
</file>

<file path=ppt/tags/tag239.xml><?xml version="1.0" encoding="utf-8"?>
<p:tagLst xmlns:p="http://schemas.openxmlformats.org/presentationml/2006/main">
  <p:tag name="AS_UNIQUEID" val="287"/>
</p:tagLst>
</file>

<file path=ppt/tags/tag240.xml><?xml version="1.0" encoding="utf-8"?>
<p:tagLst xmlns:p="http://schemas.openxmlformats.org/presentationml/2006/main">
  <p:tag name="AS_UNIQUEID" val="288"/>
</p:tagLst>
</file>

<file path=ppt/tags/tag241.xml><?xml version="1.0" encoding="utf-8"?>
<p:tagLst xmlns:p="http://schemas.openxmlformats.org/presentationml/2006/main">
  <p:tag name="AS_UNIQUEID" val="289"/>
</p:tagLst>
</file>

<file path=ppt/tags/tag242.xml><?xml version="1.0" encoding="utf-8"?>
<p:tagLst xmlns:p="http://schemas.openxmlformats.org/presentationml/2006/main">
  <p:tag name="AS_UNIQUEID" val="290"/>
</p:tagLst>
</file>

<file path=ppt/tags/tag243.xml><?xml version="1.0" encoding="utf-8"?>
<p:tagLst xmlns:p="http://schemas.openxmlformats.org/presentationml/2006/main">
  <p:tag name="AS_UNIQUEID" val="291"/>
</p:tagLst>
</file>

<file path=ppt/tags/tag244.xml><?xml version="1.0" encoding="utf-8"?>
<p:tagLst xmlns:p="http://schemas.openxmlformats.org/presentationml/2006/main">
  <p:tag name="AS_UNIQUEID" val="292"/>
</p:tagLst>
</file>

<file path=ppt/tags/tag245.xml><?xml version="1.0" encoding="utf-8"?>
<p:tagLst xmlns:p="http://schemas.openxmlformats.org/presentationml/2006/main">
  <p:tag name="AS_UNIQUEID" val="293"/>
</p:tagLst>
</file>

<file path=ppt/tags/tag246.xml><?xml version="1.0" encoding="utf-8"?>
<p:tagLst xmlns:p="http://schemas.openxmlformats.org/presentationml/2006/main">
  <p:tag name="AS_UNIQUEID" val="294"/>
</p:tagLst>
</file>

<file path=ppt/tags/tag247.xml><?xml version="1.0" encoding="utf-8"?>
<p:tagLst xmlns:p="http://schemas.openxmlformats.org/presentationml/2006/main">
  <p:tag name="AS_UNIQUEID" val="295"/>
</p:tagLst>
</file>

<file path=ppt/tags/tag248.xml><?xml version="1.0" encoding="utf-8"?>
<p:tagLst xmlns:p="http://schemas.openxmlformats.org/presentationml/2006/main">
  <p:tag name="AS_UNIQUEID" val="296"/>
</p:tagLst>
</file>

<file path=ppt/tags/tag249.xml><?xml version="1.0" encoding="utf-8"?>
<p:tagLst xmlns:p="http://schemas.openxmlformats.org/presentationml/2006/main">
  <p:tag name="AS_UNIQUEID" val="297"/>
</p:tagLst>
</file>

<file path=ppt/tags/tag250.xml><?xml version="1.0" encoding="utf-8"?>
<p:tagLst xmlns:p="http://schemas.openxmlformats.org/presentationml/2006/main">
  <p:tag name="AS_UNIQUEID" val="298"/>
</p:tagLst>
</file>

<file path=ppt/tags/tag251.xml><?xml version="1.0" encoding="utf-8"?>
<p:tagLst xmlns:p="http://schemas.openxmlformats.org/presentationml/2006/main">
  <p:tag name="AS_UNIQUEID" val="299"/>
</p:tagLst>
</file>

<file path=ppt/tags/tag252.xml><?xml version="1.0" encoding="utf-8"?>
<p:tagLst xmlns:p="http://schemas.openxmlformats.org/presentationml/2006/main">
  <p:tag name="AS_UNIQUEID" val="300"/>
</p:tagLst>
</file>

<file path=ppt/tags/tag253.xml><?xml version="1.0" encoding="utf-8"?>
<p:tagLst xmlns:p="http://schemas.openxmlformats.org/presentationml/2006/main">
  <p:tag name="AS_UNIQUEID" val="301"/>
</p:tagLst>
</file>

<file path=ppt/tags/tag254.xml><?xml version="1.0" encoding="utf-8"?>
<p:tagLst xmlns:p="http://schemas.openxmlformats.org/presentationml/2006/main">
  <p:tag name="AS_UNIQUEID" val="302"/>
</p:tagLst>
</file>

<file path=ppt/tags/tag255.xml><?xml version="1.0" encoding="utf-8"?>
<p:tagLst xmlns:p="http://schemas.openxmlformats.org/presentationml/2006/main">
  <p:tag name="AS_UNIQUEID" val="303"/>
</p:tagLst>
</file>

<file path=ppt/tags/tag256.xml><?xml version="1.0" encoding="utf-8"?>
<p:tagLst xmlns:p="http://schemas.openxmlformats.org/presentationml/2006/main">
  <p:tag name="AS_UNIQUEID" val="304"/>
</p:tagLst>
</file>

<file path=ppt/tags/tag257.xml><?xml version="1.0" encoding="utf-8"?>
<p:tagLst xmlns:p="http://schemas.openxmlformats.org/presentationml/2006/main">
  <p:tag name="AS_UNIQUEID" val="305"/>
</p:tagLst>
</file>

<file path=ppt/tags/tag258.xml><?xml version="1.0" encoding="utf-8"?>
<p:tagLst xmlns:p="http://schemas.openxmlformats.org/presentationml/2006/main">
  <p:tag name="AS_UNIQUEID" val="306"/>
</p:tagLst>
</file>

<file path=ppt/tags/tag259.xml><?xml version="1.0" encoding="utf-8"?>
<p:tagLst xmlns:p="http://schemas.openxmlformats.org/presentationml/2006/main">
  <p:tag name="AS_UNIQUEID" val="307"/>
</p:tagLst>
</file>

<file path=ppt/tags/tag260.xml><?xml version="1.0" encoding="utf-8"?>
<p:tagLst xmlns:p="http://schemas.openxmlformats.org/presentationml/2006/main">
  <p:tag name="AS_UNIQUEID" val="308"/>
</p:tagLst>
</file>

<file path=ppt/tags/tag261.xml><?xml version="1.0" encoding="utf-8"?>
<p:tagLst xmlns:p="http://schemas.openxmlformats.org/presentationml/2006/main">
  <p:tag name="AS_UNIQUEID" val="309"/>
</p:tagLst>
</file>

<file path=ppt/tags/tag262.xml><?xml version="1.0" encoding="utf-8"?>
<p:tagLst xmlns:p="http://schemas.openxmlformats.org/presentationml/2006/main">
  <p:tag name="AS_UNIQUEID" val="310"/>
</p:tagLst>
</file>

<file path=ppt/tags/tag263.xml><?xml version="1.0" encoding="utf-8"?>
<p:tagLst xmlns:p="http://schemas.openxmlformats.org/presentationml/2006/main">
  <p:tag name="AS_UNIQUEID" val="311"/>
</p:tagLst>
</file>

<file path=ppt/tags/tag264.xml><?xml version="1.0" encoding="utf-8"?>
<p:tagLst xmlns:p="http://schemas.openxmlformats.org/presentationml/2006/main">
  <p:tag name="AS_UNIQUEID" val="312"/>
</p:tagLst>
</file>

<file path=ppt/tags/tag265.xml><?xml version="1.0" encoding="utf-8"?>
<p:tagLst xmlns:p="http://schemas.openxmlformats.org/presentationml/2006/main">
  <p:tag name="AS_UNIQUEID" val="313"/>
</p:tagLst>
</file>

<file path=ppt/tags/tag266.xml><?xml version="1.0" encoding="utf-8"?>
<p:tagLst xmlns:p="http://schemas.openxmlformats.org/presentationml/2006/main">
  <p:tag name="AS_UNIQUEID" val="314"/>
</p:tagLst>
</file>

<file path=ppt/tags/tag267.xml><?xml version="1.0" encoding="utf-8"?>
<p:tagLst xmlns:p="http://schemas.openxmlformats.org/presentationml/2006/main">
  <p:tag name="AS_UNIQUEID" val="315"/>
</p:tagLst>
</file>

<file path=ppt/tags/tag268.xml><?xml version="1.0" encoding="utf-8"?>
<p:tagLst xmlns:p="http://schemas.openxmlformats.org/presentationml/2006/main">
  <p:tag name="AS_UNIQUEID" val="316"/>
</p:tagLst>
</file>

<file path=ppt/tags/tag269.xml><?xml version="1.0" encoding="utf-8"?>
<p:tagLst xmlns:p="http://schemas.openxmlformats.org/presentationml/2006/main">
  <p:tag name="AS_UNIQUEID" val="317"/>
</p:tagLst>
</file>

<file path=ppt/tags/tag270.xml><?xml version="1.0" encoding="utf-8"?>
<p:tagLst xmlns:p="http://schemas.openxmlformats.org/presentationml/2006/main">
  <p:tag name="AS_UNIQUEID" val="318"/>
</p:tagLst>
</file>

<file path=ppt/tags/tag271.xml><?xml version="1.0" encoding="utf-8"?>
<p:tagLst xmlns:p="http://schemas.openxmlformats.org/presentationml/2006/main">
  <p:tag name="AS_UNIQUEID" val="319"/>
</p:tagLst>
</file>

<file path=ppt/tags/tag272.xml><?xml version="1.0" encoding="utf-8"?>
<p:tagLst xmlns:p="http://schemas.openxmlformats.org/presentationml/2006/main">
  <p:tag name="AS_UNIQUEID" val="320"/>
</p:tagLst>
</file>

<file path=ppt/tags/tag273.xml><?xml version="1.0" encoding="utf-8"?>
<p:tagLst xmlns:p="http://schemas.openxmlformats.org/presentationml/2006/main">
  <p:tag name="AS_UNIQUEID" val="321"/>
</p:tagLst>
</file>

<file path=ppt/tags/tag274.xml><?xml version="1.0" encoding="utf-8"?>
<p:tagLst xmlns:p="http://schemas.openxmlformats.org/presentationml/2006/main">
  <p:tag name="AS_UNIQUEID" val="322"/>
</p:tagLst>
</file>

<file path=ppt/tags/tag275.xml><?xml version="1.0" encoding="utf-8"?>
<p:tagLst xmlns:p="http://schemas.openxmlformats.org/presentationml/2006/main">
  <p:tag name="AS_UNIQUEID" val="323"/>
</p:tagLst>
</file>

<file path=ppt/tags/tag276.xml><?xml version="1.0" encoding="utf-8"?>
<p:tagLst xmlns:p="http://schemas.openxmlformats.org/presentationml/2006/main">
  <p:tag name="AS_UNIQUEID" val="324"/>
</p:tagLst>
</file>

<file path=ppt/tags/tag277.xml><?xml version="1.0" encoding="utf-8"?>
<p:tagLst xmlns:p="http://schemas.openxmlformats.org/presentationml/2006/main">
  <p:tag name="AS_UNIQUEID" val="325"/>
</p:tagLst>
</file>

<file path=ppt/tags/tag278.xml><?xml version="1.0" encoding="utf-8"?>
<p:tagLst xmlns:p="http://schemas.openxmlformats.org/presentationml/2006/main">
  <p:tag name="AS_UNIQUEID" val="326"/>
</p:tagLst>
</file>

<file path=ppt/tags/tag279.xml><?xml version="1.0" encoding="utf-8"?>
<p:tagLst xmlns:p="http://schemas.openxmlformats.org/presentationml/2006/main">
  <p:tag name="AS_UNIQUEID" val="327"/>
</p:tagLst>
</file>

<file path=ppt/tags/tag280.xml><?xml version="1.0" encoding="utf-8"?>
<p:tagLst xmlns:p="http://schemas.openxmlformats.org/presentationml/2006/main">
  <p:tag name="AS_UNIQUEID" val="328"/>
</p:tagLst>
</file>

<file path=ppt/tags/tag281.xml><?xml version="1.0" encoding="utf-8"?>
<p:tagLst xmlns:p="http://schemas.openxmlformats.org/presentationml/2006/main">
  <p:tag name="AS_UNIQUEID" val="329"/>
</p:tagLst>
</file>

<file path=ppt/tags/tag282.xml><?xml version="1.0" encoding="utf-8"?>
<p:tagLst xmlns:p="http://schemas.openxmlformats.org/presentationml/2006/main">
  <p:tag name="AS_UNIQUEID" val="330"/>
</p:tagLst>
</file>

<file path=ppt/tags/tag283.xml><?xml version="1.0" encoding="utf-8"?>
<p:tagLst xmlns:p="http://schemas.openxmlformats.org/presentationml/2006/main">
  <p:tag name="AS_UNIQUEID" val="331"/>
</p:tagLst>
</file>

<file path=ppt/tags/tag284.xml><?xml version="1.0" encoding="utf-8"?>
<p:tagLst xmlns:p="http://schemas.openxmlformats.org/presentationml/2006/main">
  <p:tag name="AS_UNIQUEID" val="332"/>
</p:tagLst>
</file>

<file path=ppt/tags/tag285.xml><?xml version="1.0" encoding="utf-8"?>
<p:tagLst xmlns:p="http://schemas.openxmlformats.org/presentationml/2006/main">
  <p:tag name="AS_UNIQUEID" val="333"/>
</p:tagLst>
</file>

<file path=ppt/tags/tag286.xml><?xml version="1.0" encoding="utf-8"?>
<p:tagLst xmlns:p="http://schemas.openxmlformats.org/presentationml/2006/main">
  <p:tag name="AS_UNIQUEID" val="334"/>
</p:tagLst>
</file>

<file path=ppt/tags/tag287.xml><?xml version="1.0" encoding="utf-8"?>
<p:tagLst xmlns:p="http://schemas.openxmlformats.org/presentationml/2006/main">
  <p:tag name="AS_UNIQUEID" val="335"/>
</p:tagLst>
</file>

<file path=ppt/tags/tag288.xml><?xml version="1.0" encoding="utf-8"?>
<p:tagLst xmlns:p="http://schemas.openxmlformats.org/presentationml/2006/main">
  <p:tag name="AS_UNIQUEID" val="336"/>
</p:tagLst>
</file>

<file path=ppt/tags/tag289.xml><?xml version="1.0" encoding="utf-8"?>
<p:tagLst xmlns:p="http://schemas.openxmlformats.org/presentationml/2006/main">
  <p:tag name="AS_UNIQUEID" val="337"/>
</p:tagLst>
</file>

<file path=ppt/tags/tag290.xml><?xml version="1.0" encoding="utf-8"?>
<p:tagLst xmlns:p="http://schemas.openxmlformats.org/presentationml/2006/main">
  <p:tag name="AS_UNIQUEID" val="338"/>
</p:tagLst>
</file>

<file path=ppt/tags/tag291.xml><?xml version="1.0" encoding="utf-8"?>
<p:tagLst xmlns:p="http://schemas.openxmlformats.org/presentationml/2006/main">
  <p:tag name="AS_UNIQUEID" val="339"/>
</p:tagLst>
</file>

<file path=ppt/tags/tag292.xml><?xml version="1.0" encoding="utf-8"?>
<p:tagLst xmlns:p="http://schemas.openxmlformats.org/presentationml/2006/main">
  <p:tag name="AS_UNIQUEID" val="340"/>
</p:tagLst>
</file>

<file path=ppt/tags/tag293.xml><?xml version="1.0" encoding="utf-8"?>
<p:tagLst xmlns:p="http://schemas.openxmlformats.org/presentationml/2006/main">
  <p:tag name="AS_UNIQUEID" val="341"/>
</p:tagLst>
</file>

<file path=ppt/tags/tag294.xml><?xml version="1.0" encoding="utf-8"?>
<p:tagLst xmlns:p="http://schemas.openxmlformats.org/presentationml/2006/main">
  <p:tag name="AS_UNIQUEID" val="342"/>
</p:tagLst>
</file>

<file path=ppt/tags/tag295.xml><?xml version="1.0" encoding="utf-8"?>
<p:tagLst xmlns:p="http://schemas.openxmlformats.org/presentationml/2006/main">
  <p:tag name="AS_UNIQUEID" val="343"/>
</p:tagLst>
</file>

<file path=ppt/tags/tag296.xml><?xml version="1.0" encoding="utf-8"?>
<p:tagLst xmlns:p="http://schemas.openxmlformats.org/presentationml/2006/main">
  <p:tag name="AS_UNIQUEID" val="344"/>
</p:tagLst>
</file>

<file path=ppt/tags/tag297.xml><?xml version="1.0" encoding="utf-8"?>
<p:tagLst xmlns:p="http://schemas.openxmlformats.org/presentationml/2006/main">
  <p:tag name="AS_UNIQUEID" val="345"/>
</p:tagLst>
</file>

<file path=ppt/tags/tag298.xml><?xml version="1.0" encoding="utf-8"?>
<p:tagLst xmlns:p="http://schemas.openxmlformats.org/presentationml/2006/main">
  <p:tag name="AS_UNIQUEID" val="346"/>
</p:tagLst>
</file>

<file path=ppt/tags/tag299.xml><?xml version="1.0" encoding="utf-8"?>
<p:tagLst xmlns:p="http://schemas.openxmlformats.org/presentationml/2006/main">
  <p:tag name="AS_UNIQUEID" val="347"/>
</p:tagLst>
</file>

<file path=ppt/tags/tag300.xml><?xml version="1.0" encoding="utf-8"?>
<p:tagLst xmlns:p="http://schemas.openxmlformats.org/presentationml/2006/main">
  <p:tag name="AS_UNIQUEID" val="348"/>
</p:tagLst>
</file>

<file path=ppt/tags/tag301.xml><?xml version="1.0" encoding="utf-8"?>
<p:tagLst xmlns:p="http://schemas.openxmlformats.org/presentationml/2006/main">
  <p:tag name="AS_UNIQUEID" val="349"/>
</p:tagLst>
</file>

<file path=ppt/tags/tag302.xml><?xml version="1.0" encoding="utf-8"?>
<p:tagLst xmlns:p="http://schemas.openxmlformats.org/presentationml/2006/main">
  <p:tag name="AS_UNIQUEID" val="350"/>
</p:tagLst>
</file>

<file path=ppt/tags/tag303.xml><?xml version="1.0" encoding="utf-8"?>
<p:tagLst xmlns:p="http://schemas.openxmlformats.org/presentationml/2006/main">
  <p:tag name="AS_UNIQUEID" val="351"/>
</p:tagLst>
</file>

<file path=ppt/tags/tag304.xml><?xml version="1.0" encoding="utf-8"?>
<p:tagLst xmlns:p="http://schemas.openxmlformats.org/presentationml/2006/main">
  <p:tag name="AS_UNIQUEID" val="352"/>
</p:tagLst>
</file>

<file path=ppt/tags/tag305.xml><?xml version="1.0" encoding="utf-8"?>
<p:tagLst xmlns:p="http://schemas.openxmlformats.org/presentationml/2006/main">
  <p:tag name="AS_UNIQUEID" val="353"/>
</p:tagLst>
</file>

<file path=ppt/tags/tag306.xml><?xml version="1.0" encoding="utf-8"?>
<p:tagLst xmlns:p="http://schemas.openxmlformats.org/presentationml/2006/main">
  <p:tag name="AS_UNIQUEID" val="354"/>
</p:tagLst>
</file>

<file path=ppt/tags/tag307.xml><?xml version="1.0" encoding="utf-8"?>
<p:tagLst xmlns:p="http://schemas.openxmlformats.org/presentationml/2006/main">
  <p:tag name="AS_UNIQUEID" val="355"/>
</p:tagLst>
</file>

<file path=ppt/tags/tag308.xml><?xml version="1.0" encoding="utf-8"?>
<p:tagLst xmlns:p="http://schemas.openxmlformats.org/presentationml/2006/main">
  <p:tag name="AS_UNIQUEID" val="356"/>
</p:tagLst>
</file>

<file path=ppt/tags/tag309.xml><?xml version="1.0" encoding="utf-8"?>
<p:tagLst xmlns:p="http://schemas.openxmlformats.org/presentationml/2006/main">
  <p:tag name="AS_UNIQUEID" val="357"/>
</p:tagLst>
</file>

<file path=ppt/tags/tag310.xml><?xml version="1.0" encoding="utf-8"?>
<p:tagLst xmlns:p="http://schemas.openxmlformats.org/presentationml/2006/main">
  <p:tag name="AS_UNIQUEID" val="358"/>
</p:tagLst>
</file>

<file path=ppt/tags/tag311.xml><?xml version="1.0" encoding="utf-8"?>
<p:tagLst xmlns:p="http://schemas.openxmlformats.org/presentationml/2006/main">
  <p:tag name="AS_UNIQUEID" val="359"/>
</p:tagLst>
</file>

<file path=ppt/tags/tag312.xml><?xml version="1.0" encoding="utf-8"?>
<p:tagLst xmlns:p="http://schemas.openxmlformats.org/presentationml/2006/main">
  <p:tag name="AS_UNIQUEID" val="360"/>
</p:tagLst>
</file>

<file path=ppt/tags/tag313.xml><?xml version="1.0" encoding="utf-8"?>
<p:tagLst xmlns:p="http://schemas.openxmlformats.org/presentationml/2006/main">
  <p:tag name="AS_UNIQUEID" val="361"/>
</p:tagLst>
</file>

<file path=ppt/tags/tag314.xml><?xml version="1.0" encoding="utf-8"?>
<p:tagLst xmlns:p="http://schemas.openxmlformats.org/presentationml/2006/main">
  <p:tag name="AS_UNIQUEID" val="362"/>
</p:tagLst>
</file>

<file path=ppt/tags/tag315.xml><?xml version="1.0" encoding="utf-8"?>
<p:tagLst xmlns:p="http://schemas.openxmlformats.org/presentationml/2006/main">
  <p:tag name="AS_UNIQUEID" val="363"/>
</p:tagLst>
</file>

<file path=ppt/tags/tag316.xml><?xml version="1.0" encoding="utf-8"?>
<p:tagLst xmlns:p="http://schemas.openxmlformats.org/presentationml/2006/main">
  <p:tag name="AS_UNIQUEID" val="364"/>
</p:tagLst>
</file>

<file path=ppt/tags/tag317.xml><?xml version="1.0" encoding="utf-8"?>
<p:tagLst xmlns:p="http://schemas.openxmlformats.org/presentationml/2006/main">
  <p:tag name="AS_UNIQUEID" val="365"/>
</p:tagLst>
</file>

<file path=ppt/tags/tag318.xml><?xml version="1.0" encoding="utf-8"?>
<p:tagLst xmlns:p="http://schemas.openxmlformats.org/presentationml/2006/main">
  <p:tag name="AS_UNIQUEID" val="366"/>
</p:tagLst>
</file>

<file path=ppt/tags/tag319.xml><?xml version="1.0" encoding="utf-8"?>
<p:tagLst xmlns:p="http://schemas.openxmlformats.org/presentationml/2006/main">
  <p:tag name="AS_UNIQUEID" val="367"/>
</p:tagLst>
</file>

<file path=ppt/tags/tag320.xml><?xml version="1.0" encoding="utf-8"?>
<p:tagLst xmlns:p="http://schemas.openxmlformats.org/presentationml/2006/main">
  <p:tag name="AS_UNIQUEID" val="443"/>
</p:tagLst>
</file>

<file path=ppt/tags/tag321.xml><?xml version="1.0" encoding="utf-8"?>
<p:tagLst xmlns:p="http://schemas.openxmlformats.org/presentationml/2006/main">
  <p:tag name="AS_UNIQUEID" val="444"/>
</p:tagLst>
</file>

<file path=ppt/tags/tag3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580TGp_general_light_ani 1">
      <a:dk1>
        <a:srgbClr val="000000"/>
      </a:dk1>
      <a:lt1>
        <a:srgbClr val="FDF58D"/>
      </a:lt1>
      <a:dk2>
        <a:srgbClr val="CC3300"/>
      </a:dk2>
      <a:lt2>
        <a:srgbClr val="808080"/>
      </a:lt2>
      <a:accent1>
        <a:srgbClr val="FF6161"/>
      </a:accent1>
      <a:accent2>
        <a:srgbClr val="FFC319"/>
      </a:accent2>
      <a:accent3>
        <a:srgbClr val="FEF9C5"/>
      </a:accent3>
      <a:accent4>
        <a:srgbClr val="000000"/>
      </a:accent4>
      <a:accent5>
        <a:srgbClr val="FFB7B7"/>
      </a:accent5>
      <a:accent6>
        <a:srgbClr val="E7B016"/>
      </a:accent6>
      <a:hlink>
        <a:srgbClr val="A8D02A"/>
      </a:hlink>
      <a:folHlink>
        <a:srgbClr val="5CB1FE"/>
      </a:folHlink>
    </a:clrScheme>
    <a:fontScheme name="自定义 1">
      <a:majorFont>
        <a:latin typeface="Times New Roman" charset="0"/>
        <a:ea typeface="黑体" charset="-122"/>
        <a:cs typeface="Arial"/>
      </a:majorFont>
      <a:minorFont>
        <a:latin typeface="Times New Roman" charset="0"/>
        <a:ea typeface="楷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0" fontAlgn="base" latinLnBrk="0" hangingPunct="0"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Y얕은샘물M" pitchFamily="18" charset="-127"/>
            <a:ea typeface="HY얕은샘물M" pitchFamily="18" charset="-127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0" fontAlgn="base" latinLnBrk="0" hangingPunct="0"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Y얕은샘물M" pitchFamily="18" charset="-127"/>
            <a:ea typeface="HY얕은샘물M" pitchFamily="18" charset="-127"/>
          </a:defRPr>
        </a:defPPr>
      </a:lstStyle>
    </a:lnDef>
  </a:objectDefaults>
  <a:extraClrSchemeLst>
    <a:extraClrScheme>
      <a:clrScheme name="580TGp_general_light_ani 1">
        <a:dk1>
          <a:srgbClr val="000000"/>
        </a:dk1>
        <a:lt1>
          <a:srgbClr val="FDF58D"/>
        </a:lt1>
        <a:dk2>
          <a:srgbClr val="CC3300"/>
        </a:dk2>
        <a:lt2>
          <a:srgbClr val="808080"/>
        </a:lt2>
        <a:accent1>
          <a:srgbClr val="FF6161"/>
        </a:accent1>
        <a:accent2>
          <a:srgbClr val="FFC319"/>
        </a:accent2>
        <a:accent3>
          <a:srgbClr val="FEF9C5"/>
        </a:accent3>
        <a:accent4>
          <a:srgbClr val="000000"/>
        </a:accent4>
        <a:accent5>
          <a:srgbClr val="FFB7B7"/>
        </a:accent5>
        <a:accent6>
          <a:srgbClr val="E7B016"/>
        </a:accent6>
        <a:hlink>
          <a:srgbClr val="A8D02A"/>
        </a:hlink>
        <a:folHlink>
          <a:srgbClr val="5CB1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80TGp_general_light_ani 2">
        <a:dk1>
          <a:srgbClr val="000000"/>
        </a:dk1>
        <a:lt1>
          <a:srgbClr val="E1F4D8"/>
        </a:lt1>
        <a:dk2>
          <a:srgbClr val="003366"/>
        </a:dk2>
        <a:lt2>
          <a:srgbClr val="808080"/>
        </a:lt2>
        <a:accent1>
          <a:srgbClr val="FFC319"/>
        </a:accent1>
        <a:accent2>
          <a:srgbClr val="A8D02A"/>
        </a:accent2>
        <a:accent3>
          <a:srgbClr val="EEF8E9"/>
        </a:accent3>
        <a:accent4>
          <a:srgbClr val="000000"/>
        </a:accent4>
        <a:accent5>
          <a:srgbClr val="FFDEAB"/>
        </a:accent5>
        <a:accent6>
          <a:srgbClr val="98BC25"/>
        </a:accent6>
        <a:hlink>
          <a:srgbClr val="5CB1FE"/>
        </a:hlink>
        <a:folHlink>
          <a:srgbClr val="FF61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80TGp_general_light_ani 3">
        <a:dk1>
          <a:srgbClr val="000000"/>
        </a:dk1>
        <a:lt1>
          <a:srgbClr val="FEE9DE"/>
        </a:lt1>
        <a:dk2>
          <a:srgbClr val="000066"/>
        </a:dk2>
        <a:lt2>
          <a:srgbClr val="808080"/>
        </a:lt2>
        <a:accent1>
          <a:srgbClr val="5CB1FE"/>
        </a:accent1>
        <a:accent2>
          <a:srgbClr val="FF7575"/>
        </a:accent2>
        <a:accent3>
          <a:srgbClr val="FEF2EC"/>
        </a:accent3>
        <a:accent4>
          <a:srgbClr val="000000"/>
        </a:accent4>
        <a:accent5>
          <a:srgbClr val="B5D5FE"/>
        </a:accent5>
        <a:accent6>
          <a:srgbClr val="E76969"/>
        </a:accent6>
        <a:hlink>
          <a:srgbClr val="FFC319"/>
        </a:hlink>
        <a:folHlink>
          <a:srgbClr val="A8D02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5">
      <vt:lpstr>Arial</vt:lpstr>
      <vt:lpstr>Calibri</vt:lpstr>
      <vt:lpstr>Times New Roman</vt:lpstr>
      <vt:lpstr>黑体</vt:lpstr>
      <vt:lpstr>楷体</vt:lpstr>
      <vt:lpstr>HYShortSamul-Medium</vt:lpstr>
      <vt:lpstr>楷体_GB2312</vt:lpstr>
      <vt:lpstr>HY얕은샘물M</vt:lpstr>
      <vt:lpstr>方正正大黑简体</vt:lpstr>
      <vt:lpstr>宋体</vt:lpstr>
      <vt:lpstr>PMingLiU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2024-09-16T01:42:29.514</cp:lastPrinted>
  <dcterms:created xsi:type="dcterms:W3CDTF">2024-09-15T17:42:29Z</dcterms:created>
  <dcterms:modified xsi:type="dcterms:W3CDTF">2024-09-15T17:42:31Z</dcterms:modified>
</cp:coreProperties>
</file>