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F7821C-D13B-4560-9F4A-8AE24C0CB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D24AB5-4F0F-40E7-959A-D4F69B6F9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F53B68-0315-45D8-8C8F-C47D4A0E5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6B5E45-18B9-40ED-B990-3475142D3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8C4C4F-918F-4277-B244-9FE68D751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62A07A-FA8D-4215-81E3-54A5EB98B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694660-A217-4864-828B-7FD76EA62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71908F-42F0-41FE-A850-61EB89487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942453-008F-48E3-964B-141E39DEB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EC9A3-399B-4E40-B115-19D873C18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455D1-EC19-4A7E-82F2-53112EEA6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2320342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垃圾分类漫画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漫画创作思路及过程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垃圾分类知识普及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漫画中角色形象塑造与特点分析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漫画在垃圾分类推广中应用价值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垃圾分类背景与意义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随着城市化进程加速，垃圾产生量不断增加，许多城市面临“垃圾围城”的困境。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垃圾围城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292" r="13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资源浪费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42" r="12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大量可回收资源被当作垃圾丢弃，造成资源浪费。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垃圾的不合理处理会对土壤、水源和空气造成严重污染。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环境保护现状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通过垃圾分类，可将可回收资源进行有效回收利用，减少资源浪费。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4125" b="141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资源回收利用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垃圾分类能够减少垃圾处理量，降低对环境的污染和破坏。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减轻环境压力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垃圾分类有助于培养公众的环保意识和责任感，推动社会形成绿色生活方式。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培养环保意识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610" r="1261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分类方式差异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国内垃圾分类主要采用源头分类和投放分类相结合的方式，而国外一些国家则采用更细化的分类方式，如厨余垃圾、可回收垃圾、有害垃圾等。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管理机制不同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国内垃圾分类管理主要由政府主导，通过政策引导和宣传教育推动实施；而国外一些国家则通过法律法规和市场机制等多种手段进行管理。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技术应用差异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国内在垃圾分类技术方面相对滞后，而国外一些国家在垃圾分类处理技术方面较为先进，如采用智能识别、生物处理等技术手段提高分类效率和准确性。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漫画创作思路及过程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通过对现实生活中的垃圾分类现象进行细致观察，发现其中存在的问题和矛盾，从而激发创作灵感。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750" r="12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社会现象观察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随着环保意识的普及和提高，越来越多人开始关注垃圾分类问题，这也为漫画创作提供了丰富的素材和背景。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环保意识提升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3755" r="2375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0" r="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与团队成员或朋友进行头脑风暴，分享彼此的想法和见解，从中碰撞出有趣的创意和故事构思。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创意碰撞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创作灵感来源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故事情节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设计富有戏剧性和吸引力的故事情节，如角色之间的冲突、误解、合作等，以及他们在垃圾分类过程中遇到的种种挑战和趣事。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角色设定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设定具有不同性格特点和身份背景的角色，如儿童、成人、老人、家庭主妇、上班族等，通过他们的视角和经历来展现垃圾分类的重要性和意义。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主题表达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通过故事情节和角色表现，传达出垃圾分类的环保理念和社会价值，引导读者树立正确的环保意识和行为习惯。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角色设定与故事情节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绘画技巧与风格选择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绘画技巧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运用熟练的绘画技巧，如线条、色彩、构图等，塑造出生动有趣的角色形象和场景，增强漫画的视觉冲击力。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风格选择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根据漫画的主题和受众群体，选择合适的绘画风格，如写实、夸张、幽默等，以营造出轻松愉快的阅读氛围。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细节处理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注重细节处理，如角色的表情、动作、服饰等，以及场景的描绘和氛围的渲染，提升漫画的艺术品质和感染力。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垃圾分类知识普及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各种塑料袋、塑料泡沫、塑料包装、一次性塑料餐盒餐具、硬塑料、塑料牙刷、塑料杯子等。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包括报纸、期刊、图书、各种包装纸等。注意，被污染的纸巾和厕纸由于水溶性太强不可回收。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玻璃瓶和碎玻璃片、镜子、灯泡、暖瓶等。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布料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主要包括废弃衣服、桌布、洗脸巾、书包、鞋等。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易拉罐、罐头盒等。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可回收垃圾种类及处理方法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废油漆、废硒鼓墨盒及其包装物。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包括纽扣电池、充电电池（如手机电池）。普通干电池（如 1号、5号、7号电池）已达到国家低汞或无汞技术要求，现作为其他垃圾投放。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含汞类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包括废荧光灯管、废节能灯、废水银温度计、废水银血压计、荧光棒等。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废药类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过期药品为有害垃圾，装药片的瓶子可以根据材质作为可回收物投放。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有害垃圾危害及正确处理方式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https://d.book118.com/906232034210010042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2024-09-10T10:00:36.069</cp:lastPrinted>
  <dcterms:created xsi:type="dcterms:W3CDTF">2024-09-10T02:00:36Z</dcterms:created>
  <dcterms:modified xsi:type="dcterms:W3CDTF">2024-09-10T02:00:38Z</dcterms:modified>
</cp:coreProperties>
</file>