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38D74-DC89-4FD6-8518-DD6CEDE2F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1286D-E615-49CB-B8C8-9F400B16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90908-B06E-48EB-A4AE-FEE1BF82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EC78A-938E-478B-BF9B-C12CCE66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BA1B8-BE75-4C3D-9AF1-2692B488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C53CDB-0D5D-44C1-8118-D7D9173B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6A634-6B6A-4EE9-871C-76E2D64A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299CB-0D8F-4D3C-B196-ECDEF2CAA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FBF7C-9487-45F7-A34F-F070C605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9FD91-4F78-419F-BAC6-24D41E70C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07E44-38F2-4742-9982-20C026F2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3301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咯血和呕血护理PPT\n## 1.咯血和呕血的基本概念与病因\n### 1.1咯血与呕血的定义与区别\n### 1.2咯血的主要病因及发病机制\n### 1.3呕血的主要病因及发病机制\n## 2.咯血和呕血的临床表现与诊断\n### 2.1咯血和呕血的典型临床表现\n### 2.2咯血和呕血的实验室检查与诊断方法\n### 2.3咯血和呕血的影像学检查与诊断方法\n## 3.咯血和呕血的护理评估与措施\n### 3.1咯血和呕血患者的护理评估内容与方法\n### 3.2咯血和呕血患者的护理措施\n### 3.3咯血和呕血患者的心理护理与康复指导\n## 4.咯血和呕血的治疗方法与并发症预防\n### 4.1咯血和呕血的治疗方法概述\n### 4.2咯血和呕血的药物治疗与护理\n### 4.3咯血和呕血的并发症预防与护理\n## 5.儿童与成人咯血和呕血的护理差异\n### 5.1儿童与成人咯血和呕血病因及表现的差异\n### 5.2儿童与成人咯血和呕血护理评估与措施的差异\n### 5.3儿童与成人咯血和呕血治疗与康复的差异\n## 6.咯血和呕血护理中的伦理与法律问题\n### 6.1咯血和呕血护理中的伦理原则与要求\n### 6.2咯血和呕血护理中的法律责任与风险防范\n### 6.3咯血和呕血护理中的隐私保护与知情同意问题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咯血和呕血护理PPT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咯血和呕血的基本概念与病因</a:t>
            </a:r>
            <a:endParaRPr/>
          </a:p>
        </p:txBody>
      </p:sp>
      <p:sp>
        <p:nvSpPr>
          <p:cNvPr id="13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咯血定义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指喉部以下呼吸道出血经咳嗽排出体外的症状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多由肺部疾病引起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呕血定义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指胃部出血经口腔排出的症状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多由胃部疾病引起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咯血与呕血的区别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出血部位不同：咯血来自呼吸道，呕血来自消化道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症状表现不同：咯血表现为咳嗽、咳血，呕血表现为恶心、呕吐、呕血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病因不同：咯血多由肺部疾病引起，呕血多由胃部疾病引起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咯血与呕血的定义与区别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肺结核：结核杆菌破坏肺组织，导致血管破裂出血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支气管扩张：支气管壁结构破坏，血管破裂出血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肺癌：肿瘤侵犯肺组织，血管破裂出血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循环系统疾病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高血压：血压升高导致肺血管破裂出血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肺栓塞：血栓堵塞肺动脉，导致肺组织缺血、出血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其他病因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肺部感染：炎症导致肺组织出血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肺水肿：肺血管通透性增加，导致肺组织出血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咯血的主要病因及发病机制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胃部疾病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胃溃疡：溃疡侵蚀胃壁血管，导致出血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胃黏膜病变：如胃炎、胃黏膜脱垂等，导致血管破裂出血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胃肿瘤：肿瘤侵犯胃壁，导致血管破裂出血</a:t>
                </a:r>
                <a:endParaRPr/>
              </a:p>
            </p:txBody>
          </p:sp>
          <p:sp>
            <p:nvSpPr>
              <p:cNvPr id="25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肝硬化：门静脉高压导致胃底静脉曲张破裂出血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胆道疾病：胆结石、胆管炎等导致胆道出血</a:t>
                </a:r>
                <a:endParaRPr/>
              </a:p>
            </p:txBody>
          </p:sp>
          <p:sp>
            <p:nvSpPr>
              <p:cNvPr id="25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其他病因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应激性溃疡：应激状态下，胃酸分泌增多，导致胃黏膜出血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药物性胃黏膜损伤：某些药物导致胃黏膜出血</a:t>
                </a:r>
                <a:endParaRPr/>
              </a:p>
            </p:txBody>
          </p:sp>
          <p:sp>
            <p:nvSpPr>
              <p:cNvPr id="26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呕血的主要病因及发病机制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咯血和呕血的临床表现与诊断</a:t>
            </a:r>
            <a:endParaRPr/>
          </a:p>
        </p:txBody>
      </p:sp>
      <p:sp>
        <p:nvSpPr>
          <p:cNvPr id="26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咯血表现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咳嗽：出血刺激呼吸道引起咳嗽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咳血：咳嗽时伴有血丝或血块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胸闷：出血导致肺循环负荷加重，引起胸闷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呕血表现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恶心：胃部出血刺激胃黏膜引起恶心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呕吐：恶心加剧，导致呕吐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呕血：呕吐物中伴有血丝或血块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咯血和呕血的典型临床表现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咯血和呕血的实验室检查与诊断方法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咯血实验室检查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痰液检查：找结核杆菌、肿瘤细胞等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血液检查：血常规、凝血功能等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影像学检查：胸部X光、CT等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呕血实验室检查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胃镜检查：直接观察胃黏膜病变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消化道造影：观察胃肠道结构及出血部位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血液检查：血常规、肝肾功能等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咯血和呕血的影像学检查与诊断方法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咯血影像学检查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胸部X光：观察肺部病变及肺血管情况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胸部CT：更清晰地显示肺部病变及肺血管情况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支气管镜检查：直接观察支气管内病变及出血部位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呕血影像学检查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上消化道造影：观察胃、十二指肠结构及出血部位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下消化道造影：观察小肠、结肠结构及出血部位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腹部CT：观察胃肠道结构及出血部位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咯血和呕血的护理评估与措施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生命体征：监测心率、血压、呼吸等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意识状态：评估患者意识清醒程度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尿量：观察患者尿量及颜色，评估循环状况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咯血评估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咯血量：评估每日咯血量，判断病情严重程度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咯血颜色：观察咯血颜色，判断出血部位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呼吸困难：评估患者呼吸状况，判断是否合并气道阻塞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呕血评估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呕血量：评估每日呕血量，判断病情严重程度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呕血颜色：观察呕血颜色，判断出血部位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胃肠道症状：评估患者胃肠道症状，如腹痛、腹泻等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咯血和呕血患者的护理评估内容与方法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休息与体位：保持患者安静休息，取舒适体位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氧疗：根据患者氧饱和度，给予适当氧疗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营养支持：给予高蛋白、富含维生素的饮食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咯血护理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保持呼吸道通畅：鼓励患者咳出痰液，避免窒息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止血药物：遵医嘱给予止血药物，如垂体后叶素等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气道管理：必要时进行气管插管或气管切开，保持气道通畅</a:t>
                </a:r>
                <a:endParaRPr/>
              </a:p>
            </p:txBody>
          </p:sp>
          <p:pic>
            <p:nvPicPr>
              <p:cNvPr id="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呕血护理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饮食管理：禁食、流质饮食、半流质饮食等，根据患者病情调整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观察病情：密切观察患者生命体征、尿量等，及时发现并处理并发症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消化道护理：给予胃肠减压、肛管排气等，减轻胃肠道症状</a:t>
                </a:r>
                <a:endParaRPr/>
              </a:p>
            </p:txBody>
          </p:sp>
          <p:pic>
            <p:nvPicPr>
              <p:cNvPr id="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咯血和呕血患者的护理措施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提供心理支持：关心、倾听患者，给予心理安慰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增强信心：解释病情、治疗及预后，增强患者信心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情绪调节：指导患者学会情绪调节，保持良好心态</a:t>
                </a:r>
                <a:endParaRPr/>
              </a:p>
            </p:txBody>
          </p:sp>
          <p:sp>
            <p:nvSpPr>
              <p:cNvPr id="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endParaRPr/>
              </a:p>
            </p:txBody>
          </p:sp>
          <p:sp>
            <p:nvSpPr>
              <p:cNvPr id="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生活方式：指导患者戒烟、限酒、避免刺激性食物等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合理用药：指导患者按时服药，避免药物滥用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定期复查：提醒患者定期复查，及时发现并处理并发症</a:t>
                </a:r>
                <a:endParaRPr/>
              </a:p>
            </p:txBody>
          </p:sp>
          <p:sp>
            <p:nvSpPr>
              <p:cNvPr id="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咯血和呕血患者的心理护理与康复指导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https://d.book118.com/906233015005010050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咯血和呕血护理PPT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2024-09-15T02:38:41.349</cp:lastPrinted>
  <dcterms:created xsi:type="dcterms:W3CDTF">2024-09-14T18:38:41Z</dcterms:created>
  <dcterms:modified xsi:type="dcterms:W3CDTF">2024-09-14T18:38:43Z</dcterms:modified>
</cp:coreProperties>
</file>