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649DC-ADF7-477A-9A0B-04957146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6311C-FECC-4374-B2EF-E261DF0B9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B9BE7-4E10-4B56-9BD8-6F6580A3F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3C663-BA31-4CD6-B4B7-C56F3BB34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AEAD3-5693-411B-A2AF-79E6988DC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E35FB9-2FB9-462D-89A5-25989058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63B36-1A7C-47DE-B6E2-05CA9D8F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793E5-8A1D-44F5-9D11-91BFB82C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11408-87A7-437F-8862-AFAC23FC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CA793-F261-4A92-89A0-AFE7F902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1A946-99CF-4FB1-B8C0-75B97D223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35212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脓毒症患者深静脉血栓预防护理措施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脓毒症患者深静脉血栓预防研究进展与未来展望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50" r="29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脓毒症患者深静脉血栓是指脓毒症患者由于感染、炎症等原因导致的深静脉内血栓形成。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脓毒症患者由于炎症反应、凝血功能异常、血流瘀滞等因素，容易发生深静脉血栓。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脓毒症患者深静脉血栓主要表现为患肢疼痛、肿胀、皮温升高、皮肤颜色改变等。部分患者可能出现呼吸困难、胸痛、咯血等症状。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通过体格检查、实验室检查和影像学检查等方法进行诊断。体格检查可发现患肢肿胀、疼痛等症状。实验室检查可发现血小板计数、凝血功能异常等。影像学检查如超声、CT等可发现深静脉血栓形成。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9" b="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脓毒症患者深静脉血栓可能导致患肢功能障碍、肺栓塞等严重并发症，甚至危及生命。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及时诊断和治疗脓毒症患者深静脉血栓，可有效降低并发症的发生率和死亡率。同时，预防措施的采取也可有效降低深静脉血栓的发生风险。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危害与预后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脓毒症患者深静脉血栓预防的重要性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77" r="235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41" r="26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降低发病率与死亡率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通过预防深静脉血栓，可以降低脓毒症患者的发病率和死亡率，提高患者的生存率。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深静脉血栓是脓毒症患者常见的并发症之一，可能导致肺栓塞、脑栓塞等严重后果，甚至危及生命。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24" b="33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深静脉血栓可能导致患者疼痛、肿胀、活动受限等症状，严重影响患者的生活质量。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通过预防深静脉血栓，可以减轻患者的痛苦，提高患者的生活质量。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深静脉血栓的治疗需要大量的医疗资源和费用，给患者和家庭带来沉重的经济负担。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通过预防深静脉血栓，可以减少患者的治疗费用支出，减轻家庭的经济负担。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减少医疗费用支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https://d.book118.com/906235212004010033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2024-09-01T10:23:45.479</cp:lastPrinted>
  <dcterms:created xsi:type="dcterms:W3CDTF">2024-09-01T02:23:45Z</dcterms:created>
  <dcterms:modified xsi:type="dcterms:W3CDTF">2024-09-01T02:23:47Z</dcterms:modified>
</cp:coreProperties>
</file>