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0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124D48B-94ED-4EC9-BB45-76AA9BE995C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5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6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585667-AFB5-4590-9A90-C4B18E944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E2F092-2886-46D0-ACBB-CC44510BD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482A49-9CF2-4BCF-88F8-957C5F0E2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19667C-8E70-46D5-9EEB-D7D0B2178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8BDE49-2D1D-467C-B9B4-969212F901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3CCD14-0AB8-4159-AACF-B58736BE3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B3DC6B-9A63-4CD3-89B3-FF5438342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CA27DD-7BB1-44C9-A977-267498E99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1499A4-4EF9-4AED-9059-92004300E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86C72-F323-45DB-AC50-1D3B4F5FE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8A6B6-C3CF-4F65-AB49-B514AF06B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90B60DD-9E66-4330-A031-76215251F32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72866DF-E868-4C1E-99B0-6D5CDE686C4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png" /><Relationship Id="rId3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241051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乳房</a:t>
            </a:r>
            <a:r>
              <a:rPr lang="en-US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ca</a:t>
            </a: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术后查房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乳房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CA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术后查房概述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乳房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CA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术后查房的常见并发症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乳房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CA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术后查房的专科护理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乳房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CA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术后查房的康复训练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乳房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CA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术后查房的并发症处理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乳房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CA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术后查房的总结与展望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第一章 乳房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CA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术后查房概述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乳房</a:t>
            </a:r>
            <a:r>
              <a:rPr lang="en-US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CA</a:t>
            </a: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术后查房的重要性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术后查房是评估手术效果和患者康复情况的重要环节。及时发现并处理并发症，可以提高患者的生存率和生活质量。此外，术后查房有助于建立患者的信心和信任，促进医患关系的良好发展。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乳房</a:t>
            </a:r>
            <a:r>
              <a:rPr lang="en-US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CA</a:t>
            </a: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术后查房的方法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在进行术后查房时，需要通过体格检查和医学影像学检查进行全面评估。同时，聆听患者的自述和主诉，以了解他们的感受和需求。与手术团队及时沟通，共同制定个性化的康复计划也是非常重要的。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2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49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6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伤口愈合情况观察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感染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渗液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9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乳房形态变化检查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大小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肿块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异常感觉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并发症发生情况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淤血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血肿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感染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乳房</a:t>
            </a:r>
            <a:r>
              <a:rPr lang="en-US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CA</a:t>
            </a: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术后查房的内容比较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6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术后身体状况评估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体温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心率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血压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9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乳房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CA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术后查房的常见并发症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淤血和血肿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术后淤血和血肿会导致疼痛、肿胀等症状。常见于术后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48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小时内，需要密切观察。如有必要可进行排血或引流处理。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7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1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5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6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0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松弛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术后乳房可能出现松弛现象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3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6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乳房形态变化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7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8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不对称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术后乳房形态可能发生不对称变化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6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1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结论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2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乳房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CA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术后查房是非常重要的环节，医务人员应当密切关注患者的病情变化，及时发现并处理并发症，保障患者的健康。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8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4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6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0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2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乳房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CA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术后查房的专科护理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5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6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8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9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0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1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2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24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乳腺护理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术后乳腺护理对于预防感染、促进伤口愈合至关重要。每日进行清洁换药、按摩乳房促进淋巴循环等。避免使用含有刺激性成分的护肤品，注意保持皮肤干燥清洁。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27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28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9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0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1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2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3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4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5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6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7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48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0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1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2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3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心理支持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5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5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75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焦虑问题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术后患者常伴随焦虑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提供支持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温暖和倾听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专业治疗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邀请心理医生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4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结尾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5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对乳房</a:t>
            </a:r>
            <a:r>
              <a:rPr lang="en-US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CA</a:t>
            </a: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术后查房的专科护理进行综合管理是保证患者康复的重要环节，同时也需要综合运用各种护理技术和心理支持，做好全方位的护理工作。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86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87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8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9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0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1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2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3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4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5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6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7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8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9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0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1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2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3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4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5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6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07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8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9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0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1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2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3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https://d.book118.com/906241051040010103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乳房ca术后查房</vt:lpstr>
      <vt:lpstr>目录</vt:lpstr>
      <vt:lpstr>第一章 乳房CA术后查房概述</vt:lpstr>
      <vt:lpstr> </vt:lpstr>
      <vt:lpstr>乳房CA术后查房的方法</vt:lpstr>
      <vt:lpstr>乳房CA术后查房的内容比较</vt:lpstr>
      <vt:lpstr>第2章 乳房CA术后查房的常见并发症</vt:lpstr>
      <vt:lpstr> </vt:lpstr>
      <vt:lpstr>乳房形态变化</vt:lpstr>
      <vt:lpstr>结论</vt:lpstr>
      <vt:lpstr>第3章 乳房CA术后查房的专科护理</vt:lpstr>
      <vt:lpstr> </vt:lpstr>
      <vt:lpstr>心理支持</vt:lpstr>
      <vt:lpstr>结尾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2024-09-28T10:16:04.145</cp:lastPrinted>
  <dcterms:created xsi:type="dcterms:W3CDTF">2024-09-28T02:16:04Z</dcterms:created>
  <dcterms:modified xsi:type="dcterms:W3CDTF">2024-09-28T02:16:06Z</dcterms:modified>
</cp:coreProperties>
</file>