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2FE95-3BEE-4F25-B547-CB7CC1D22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7C705-BC0A-4263-87B4-6F4860E12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C946FD-1ECB-4257-8F4A-270ECC0C6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3A1B00-DEEF-4E18-84DB-73DF63942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6AF8A7-CA84-4928-90C3-FA5261AC69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DE5E3B-CD0B-4EDA-A94D-6BFE1370F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3E1D1E7-C31F-499C-BE58-BDEC4E1AD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F1826E-E434-4B7B-8670-EB0965517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4B2597-0E34-47CB-AA18-A3CDA2F32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D436D4-35F9-487B-A41A-24807519E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0517AA-1B7D-48D2-AF31-8BBB93716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700100403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牙周病的预防和健康宣教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牙周病的基本知识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牙周病的预防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牙周病的治疗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牙周病的健康宣教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946" r="349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233" r="3623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4728" r="3472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牙周病的定义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牙周病是口腔最常见的疾病之一，如果不及时治疗，会导致牙齿脱落和口腔健康问题。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牙周病是指发生在牙齿支持组织（牙周组织）的疾病，包括牙龈炎和牙周炎等。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957" r="249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牙龈组织的炎症，表现为红肿、疼痛、出血等。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牙龈炎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牙周支持组织的炎症，表现为牙周袋形成、牙槽骨吸收、牙齿松动等。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牙周炎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牙周病的分类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如不刷牙、刷牙方法不正确等。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不良口腔卫生习惯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牙石是沉积在牙齿表面钙化的菌斑，牙菌斑是细菌滋生的场所，它们都可以刺激牙周组织引发炎症。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牙石和牙菌斑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某些遗传因素可以增加患牙周病的风险。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如糖尿病、心血管疾病等，也可能影响牙周组织的健康。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系统性疾病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牙周病的病因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497" r="9497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使用软毛牙刷和含氟牙膏，按照巴氏刷牙法仔细清洁牙齿和牙龈。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每天刷牙两次，每次至少两分钟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每三个月更换一次牙刷，以保持牙刷的清洁效果。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定期更换牙刷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饭后漱口，每天使用牙线清理牙缝中的食物残渣。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漱口和使用牙线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日常口腔卫生维护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50" r="147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口腔医生会检查牙齿和牙龈的健康状况，及早发现并处理口腔问题。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每年至少进行一次口腔检查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根据口腔医生的建议，定期进行洁牙，清除牙结石和牙菌斑。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定期洁牙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定期口腔检查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267" b="1826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8827" r="88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56" b="2895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均衡饮食，保持身体健康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摄入充足的钙和维生素D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钙和维生素D对牙齿和骨骼健康至关重要，可适当食用富含这些营养素的食物或补充剂。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控制糖分摄入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减少糖分摄入可以降低蛀牙的风险，尽量避免频繁食用高糖食品。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保持身体健康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保持适当的体重、规律作息和适量运动，有助于提高身体免疫力，预防口腔疾病。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https://d.book118.com/907001004036006044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2024-09-18T11:55:05.435</cp:lastPrinted>
  <dcterms:created xsi:type="dcterms:W3CDTF">2024-09-18T03:55:05Z</dcterms:created>
  <dcterms:modified xsi:type="dcterms:W3CDTF">2024-09-18T03:55:07Z</dcterms:modified>
</cp:coreProperties>
</file>