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519AB6-1322-4819-AAB3-4B3766814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B1E38F-E21D-4B83-B476-DEDC13EE7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F659AC-DD12-4B10-B920-02C414D21D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1FF28A-DC8B-4869-97EB-4304DB127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2FCA65-61D2-4F82-ACFA-5D4255B0F0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4C4B67-4446-4193-96F5-A0F3185072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727034-5767-409D-A640-5E8BD3D363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CB4924-BA47-4C47-B78E-FEE777EC2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8AF290-3CF8-4E11-8816-CAD33D128E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9DA46D-8472-4806-A1E3-56173CD806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6DFE5F-FAF6-47AA-9E1E-580DED353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01053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住院医师规范化培训对病人病历跟踪与复诊管理的改善效果研究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住院医师规范化培训概述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病人病历跟踪管理现状及问题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复诊管理现状及问题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住院医师规范化培训对病历跟踪与复诊管理的改善效果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医疗质量提升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随着医疗技术的不断发展和医疗模式的转变，对医师的临床技能和病历管理能力提出了更高要求。住院医师规范化培训作为医学教育的重要环节，对于提高医师的诊疗水平和病历管理质量具有重要意义。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病人安全保障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病历是病人诊疗过程中的重要记录，对于病人的治疗、康复和复诊具有重要参考价值。通过规范化培训，医师能够更准确地记录病历信息，减少医疗差错和纠纷，保障病人安全。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医疗资源优化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规范的病历管理和复诊制度有助于医院合理调配医疗资源，提高医疗效率，降低医疗成本，为更多病人提供优质的医疗服务。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本研究旨在探讨住院医师规范化培训对病人病历跟踪与复诊管理的改善效果，为提高医疗质量和病人满意度提供理论支持和实践指导。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通过对比分析住院医师规范化培训前后的病历质量和复诊管理情况，研究规范化培训对医师临床技能和病历管理能力的提升作用，以及这种提升对病人治疗效果和满意度的影响。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采用定量和定性相结合的研究方法，包括文献综述、问卷调查、深度访谈和案例分析等。通过收集和分析相关数据，对住院医师规范化培训前后的病历质量和复诊管理情况进行对比评估。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本研究以某大型综合医院的住院医师为研究对象，涵盖内科、外科、妇产科等多个临床科室。同时，将对不同职称、不同工作年限的医师进行分类研究，以更全面地了解规范化培训的实际效果。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住院医师规范化培训概述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培训住院医师掌握最新的医学理论和临床技能，提高诊疗水平。</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医学知识更新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强化病历书写规范，提高病历质量和医疗安全。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病历书写规范</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培养住院医师良好的医患沟通能力，提高患者满意度。</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医患沟通技巧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训练住院医师具备科学的临床思维能力，提高诊疗准确性和效率。</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临床思维能力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理论授课</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采用集中授课、专题讲座等方式，传授医学理论知识和临床技能。</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实践操作</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安排住院医师参与临床实践操作，培养其实际操作能力和临床思维。</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定期考核</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定期对住院医师进行考核，评估其培训效果，及时发现和解决问题。</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培训周期</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一般为1-3年，根据住院医师的实际情况和培训目标进行调整。</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培训方式和周期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考核成绩</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根据住院医师在培训期间的考核成绩，评估其掌握医学知识和临床技能的程度。</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病历质量</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通过抽查住院医师书写的病历，评估其病历书写规范和质量。</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患者满意度</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调查患者对住院医师的满意度，了解其医患沟通能力和服务态度。</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临床诊疗效果</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追踪住院医师所管病人的诊疗效果，评估其临床思维能力和诊疗水平。</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病人病历跟踪管理现状及问题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病历跟踪管理的重要性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提高医疗质量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通过病历跟踪管理，医生可以更加全面地了解病人的病史和治疗过程，从而制定更加科学合理的治疗方案，提高治疗效果。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保障医疗安全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病历跟踪管理可以及时发现和解决医疗过程中的问题和隐患，减少医疗事故和纠纷的发生，保障医疗安全。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促进医学研究和教学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病历跟踪管理可以为医学研究和教学提供丰富的实践案例和数据支持，推动医学科学的进步和发展。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传统的纸质病历管理方式存在着易丢失、易损坏、查询不便等问题，难以满足现代医疗管理的需要。</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纸质病历管理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电子病历管理方式虽然具有存储方便、查询快捷等优点，但也存在着数据安全性差、系统不稳定等问题。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电子病历管理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现有的病历跟踪管理方式往往只关注病人的治疗过程，而忽视了病人的心理、社会等方面的因素，导致病历信息的不全面和不准确。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病历跟踪管理不足</a:t>
            </a:r>
          </a:p>
        </p:txBody>
      </p:sp>
      <p:pic>
        <p:nvPicPr>
          <p:cNvPr id="9" name="Picture 9"/>
          <p:cNvPicPr>
            <a:picLocks noChangeAspect="1"/>
          </p:cNvPicPr>
          <p:nvPr/>
        </p:nvPicPr>
        <p:blipFill>
          <a:blip r:embed="rId2"/>
          <a:srcRect l="14625" r="14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现有病历跟踪管理方式及不足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https://d.book118.com/907001053035006035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2024-09-09T13:20:12.572</cp:lastPrinted>
  <dcterms:created xsi:type="dcterms:W3CDTF">2024-09-09T05:20:12Z</dcterms:created>
  <dcterms:modified xsi:type="dcterms:W3CDTF">2024-09-09T05:20:14Z</dcterms:modified>
</cp:coreProperties>
</file>