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7B648-2563-4C00-944C-3234AD773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1265B-7599-47C3-8FCF-225171C63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5FC79-0AD8-493C-8549-72E628EA1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6E389-077F-4FAE-A07D-42989CE8F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937082-D742-43C1-BBE9-C50A2900A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4D57A-EB5D-41F0-B267-4760740FC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0B3D32-F1BE-4D78-8313-AEA3590B1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AF370-7DF0-4E49-8BFF-7985F4760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B999F-5351-446E-A675-B0E59446A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3464A-4DA6-460F-ADE8-0EBA01C9D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39CAB-3B33-474A-A518-58EB68755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01162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维生素b5十大品牌简介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维生素B5品牌概述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十大品牌排名及简介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品牌特色与优势分析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消费者选择建议与注意事项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维生素B5品牌概述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196" r="311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泛酸，又称维生素B5，是一种水溶性维生素，化学式为C9H17NO5，广泛存在于乳制品、蛋黄、肝等食物中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维生素B5定义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参与脂肪、碳水化合物和蛋白质的代谢，有助于维持皮肤和黏膜健康，促进肾上腺素合成，同时具有抗氧化、抗炎等作用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维生素B5作用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维生素B5定义与作用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维生素B5市场上的品牌数量众多，包括国内外知名品牌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维生素B5市场主要分布在保健品、药品、化妆品等领域，其中保健品市场占据较大份额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品牌数量及市场分布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市场分布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维生素B5的消费者人群广泛，包括注重健康、需要补充营养的各个年龄段人群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消费者对维生素B5的需求主要集中在产品的品质、纯度、口感、安全性等方面，同时对产品的价格和品牌也有一定的关注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十大品牌排名及简介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综合评价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排名依据及评选标准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3" name="AutoShape 33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产品的纯度、效果及安全性。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品牌知名度、口碑及市场占有率。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产品的性价比及市场价格水平。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综合考虑以上因素，对维生素B5品牌进行综合评价和排名。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5268" r="526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行业领军品牌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安利纽崔莱作为全球知名的营养保健品牌，其维生素B5产品纯度高、效果显著，深受消费者信赖。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品牌一：安利纽崔莱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天然健康品牌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养生堂以天然、健康为理念，其维生素B5产品采用天然来源，品质优良，备受消费者喜爱。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品牌二：养生堂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专业制药品牌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康美药业作为国内知名的制药企业，其维生素B5产品具有高品质和专业性，深受消费者信赖。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品牌三：康美药业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9667" b="9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膳食补充品牌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汤臣倍健以膳食补充为理念，其维生素B5产品采用科学配方，易于吸收，适合各类人群。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品牌四：汤臣倍健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品牌五：绿A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绿色健康品牌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绿A以绿色、健康为理念，其维生素B5产品采用有机、天然来源，品质卓越。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https://d.book118.com/907001162115006050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2024-09-23T04:14:53.327</cp:lastPrinted>
  <dcterms:created xsi:type="dcterms:W3CDTF">2024-09-22T20:14:53Z</dcterms:created>
  <dcterms:modified xsi:type="dcterms:W3CDTF">2024-09-22T20:14:55Z</dcterms:modified>
</cp:coreProperties>
</file>