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54072B-261A-42D5-BD8A-6281F35083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91B10-7F07-42AC-A562-F501BD40B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85960-2471-417C-8DBA-42C8D3D6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C624E-BB50-422F-A563-E45867B3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105F8-37B4-4C90-9DD4-2275B389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AAF10E-AF89-4098-959F-E9EF90016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55EDE-B608-452B-BF03-FEA61E42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A5E45-14D6-4FDC-9C98-779473F1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B60E1-CE4D-405A-A4F8-4FCAB62E4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2105A-9439-4B56-A815-5F5150D9F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97C5-BCC9-4367-BCEA-BC2945369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2E25D-F8C0-4E17-979B-68770AEA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4E86B5-7926-4075-800A-DDDF3D4C43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D3E1FBD-5276-43F4-8CF9-1002BBF74C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215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销售团队管理的关键成功要素分析与实施策略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销售团队搭建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销售团队领导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管理团队是销售业务中至关重要的一环，通过有效的团队管理可以提高销售绩效和团队凝聚力。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有效团队管理直接关系到销售业绩的提升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提高销售业绩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良好的团队管理可以增强团队的凝聚力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对于企业的发展至关重要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分析销售团队管理的关键成功要素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分析关键成功要素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提出实施策略以指导实际操作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提出实施策略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团队凝聚力的重要性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团队凝聚力可增强团队成员之间的信任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团队凝聚力有助于促进团队成员之间的协作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高团队凝聚力可降低员工流失率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减少员工流失率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5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5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5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5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5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6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6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6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6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6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7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7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7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7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销售团队管理是指对销售团队的计划、组织、领导和控制等活动。通过科学的团队管理，可以提高销售团队的整体绩效，实现销售目标的持续增长。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销售团队搭建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9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制定详细的销售计划，包括销售渠道、推广方式等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与团队共享计划，让每个成员清晰了解任务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为团队成员提供专业的销售技能培训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持续培训，保持团队竞争力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设定奖励机制，激励团队成员积极工作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定期评价团队表现，给予肯定和鼓励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设定目标与规划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确立销售目标，包括销售额、市场份额等方面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将目标量化，并设定具体的达成时间节点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0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0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0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1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1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1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2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2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2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2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3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3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3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招聘与培训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招聘是建立高效销售团队的第一步，要根据团队需求精准招聘人才，并通过面试等环节筛选出最适合的人选。培训则是持续的过程，要根据员工不同的能力和水平进行培训安排，提高整体销售团队的综合素质。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树立积极进取的工作态度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建立正向文化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相互信任是团队合作的基础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建立畅通的沟通渠道，促进信息共享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通过设定明确的目标和培训计划，实现销售额翻倍增长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建立积极向上的团队文化，提高团队凝聚力，取得市场领先地位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先进的招聘和培训机制，为团队快速壮大提供有力支持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通过团队文化建设，建立高效沟通模式，提高工作效率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6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6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6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6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6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7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7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7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7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7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8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8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8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8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实施策略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实施策略是销售团队管理的关键，要根据市场情况和团队实际情况制定有效的执行计划。不断优化销售流程，提高销售效率，以达成团队销售目标。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销售团队激励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激励机制设计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机制设计是促使团队成员展现出更高工作热情和积极性的关键。通过制定激励计划，可以激发员工的潜力，提高团队整体绩效。激励机制应该注重激励与激发，使员工感受到公平和正义，提高员工的归属感和认同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绩效考核与奖惩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建立明确的绩效评估标准，便于员工了解自己的表现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对不达标表现的员工进行适当的惩罚，以提高整体绩效水平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惩罚不达标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及时奖励绩效突出的员工，激发其持续进步动力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激励优秀表现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1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激励策略的关键要点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根据员工不同需求制定激励计划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确保激励机制的公平性，避免产生不满情绪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多种激励方式结合使用，增加激励效果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激励多样化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激励计划需要长期规划，持续激发员工动力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3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3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3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3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3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3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3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4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4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4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4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4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4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4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5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5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5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5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5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5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6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量化评价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注重绩效结果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激发自我动力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客观公正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360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度评价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全面多角度评估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促进全员学习成长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建立良好团队合作氛围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反馈更及时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结果导向评估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根据绩效结果奖惩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促进高绩效文化形成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突出绩效主导地位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激发全员积极性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绩效考核制度对比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主观评价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明显等级划分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缺乏目标导向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容易引发压力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7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7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7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8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8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8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8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8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9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9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9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9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9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0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0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0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0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https://d.book118.com/907002151012006055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销售团队管理的关键成功要素分析与实施策略</vt:lpstr>
      <vt:lpstr>目录</vt:lpstr>
      <vt:lpstr>第一章 简介</vt:lpstr>
      <vt:lpstr>介绍</vt:lpstr>
      <vt:lpstr>销售团队管理的重要性</vt:lpstr>
      <vt:lpstr>研究目的</vt:lpstr>
      <vt:lpstr>团队凝聚力的重要性</vt:lpstr>
      <vt:lpstr> </vt:lpstr>
      <vt:lpstr>第2章 销售团队搭建</vt:lpstr>
      <vt:lpstr>设定目标与规划</vt:lpstr>
      <vt:lpstr>招聘与培训</vt:lpstr>
      <vt:lpstr>团队文化建设</vt:lpstr>
      <vt:lpstr>成功案例分析</vt:lpstr>
      <vt:lpstr> </vt:lpstr>
      <vt:lpstr>第三章 销售团队激励</vt:lpstr>
      <vt:lpstr> </vt:lpstr>
      <vt:lpstr>绩效考核与奖惩</vt:lpstr>
      <vt:lpstr>激励策略的关键要点</vt:lpstr>
      <vt:lpstr>绩效考核制度对比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2024-09-29T14:46:30.222</cp:lastPrinted>
  <dcterms:created xsi:type="dcterms:W3CDTF">2024-09-29T06:46:30Z</dcterms:created>
  <dcterms:modified xsi:type="dcterms:W3CDTF">2024-09-29T06:46:33Z</dcterms:modified>
</cp:coreProperties>
</file>