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72EB6-123C-4C22-A9C5-6960A7CE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097EA-B631-413A-BC7C-557F3931A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AE344-39CF-4EF7-9E5A-D4CFB0700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900C2-A664-48AF-B941-C644FF30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6EB8B-E5C8-4E38-A567-28233C41B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B87A5-077F-4773-AC68-AE1A47AE3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62ABD1-CF68-4466-B658-EE5321A6A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A5438-96CA-44F3-99EA-0E1C81AA8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C2052-BC86-41DD-8450-5A94EE53F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ABEDA-0DA8-46E3-BC12-BD9FB4EA5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0B234-E7C2-4376-B39B-B413028E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0312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语法填空解题技巧全面剖析与应试策略指导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语法填空题型概述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词汇运用与辨析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句子结构与成分分析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篇章理解与逻辑关系把握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应试策略与答题技巧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实例分析与模拟训练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语法填空题型概述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考查形式灵活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所给单词可能包括动词、名词、形容词、副词等，要求考生根据上下文语境和句子结构进行判断和选择。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注重语法和词汇运用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要求考生掌握扎实的语法知识和丰富的词汇量，能够准确运用语言规则进行表达。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短文空白处填词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在一篇200词左右的短文中留出10个空白，要求考生从所给的15个单词中选出10个填入空白处。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常见考点及难点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定语从句和名词性从句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考查考生对定语从句和名词性从句的理解和运用能力，如关系代词、关系副词的选择等。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非谓语动词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要求考生能够区分不定式、动名词和分词等非谓语动词的用法和区别。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动词时态和语态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考查考生对动词时态和语态的掌握情况，如现在时、过去时、将来时、被动语态等。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虚拟语气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要求考生掌握虚拟语气的用法和规则，如条件句、宾语从句等。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固定搭配和短语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考查考生对常见固定搭配和短语的掌握情况，如动词短语、介词短语等。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填入的单词必须使句子完整，不能遗漏任何必要的成分。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在符合语法规则和上下文语境的前提下，尽可能选择简洁明了的表达方式。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填入的单词必须准确无误，符合语法规则和上下文语境。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在多个答案中选择时，尽可能展示不同的词汇和表达方式，体现语言运用的多样性。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评分标准与得分技巧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词汇运用与辨析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注意并列连词和从属连词的区分，以及连词在句子中的逻辑关系。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注意介词短语在句子中的作用，以及介词与其他词类的搭配。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形容词和副词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注意比较级和最高级的使用，以及形容词和副词在句子中的位置。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注意时态、语态和虚拟语气的使用，以及动词短语和固定搭配的识别。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注意可数名词和不可数名词的区别，以及名词所有格和复数的使用。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词汇分类及运用原则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词义辨析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通过查阅英汉词典，了解近义词的基本含义和用法，进而区分它们之间的细微差别。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搭配辨析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注意近义词在固定搭配和短语中的使用，以及它们与其他词类的搭配关系。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语境辨析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根据上下文语境，判断近义词在句子中的具体含义和用法。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近义词辨析方法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理解句子意思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首先理解句子的整体意思，确定所需词汇的大致范围。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分析句子结构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通过分析句子结构，确定所需词汇的词性和在句子中的位置。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联系上下文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根据上下文语境，选择最符合句意的词汇，注意词汇的时态、语态和虚拟语气等。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检查答案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最后检查所选词汇是否符合语法规则、句意和上下文语境的要求。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上下文语境中词汇选择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句子结构与成分分析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句子的主体，表示动作的执行者或状态的保持者。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修饰动词、形容词、副词或整个句子，表示时间、地点、方式、程度等。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描述主语的动作或状态，由动词或动词短语构成。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谓语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动作的承受者，位于及物动词或介词之后。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修饰名词或代词，说明其性质、特征或所属等。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句子基本成分识别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包含一个主句和一个或多个从句，从句需由从属连词引导。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由并列连词连接的两个或更多独立分句构成。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特殊句型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如倒装句、强调句等，需根据特定规则进行识别和分析。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复杂句型结构剖析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https://d.book118.com/907003124016006035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2024-09-09T08:38:41.916</cp:lastPrinted>
  <dcterms:created xsi:type="dcterms:W3CDTF">2024-09-09T00:38:41Z</dcterms:created>
  <dcterms:modified xsi:type="dcterms:W3CDTF">2024-09-09T00:38:44Z</dcterms:modified>
</cp:coreProperties>
</file>