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D8999DE-894C-451D-A765-97C0E6C2AD8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1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3A90B-E20F-4A4A-999E-4D9EE6626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C9B89-80B3-4CAA-BAB4-C5BB45971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E63E2-5B31-470B-A937-F7275B15F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74575-A85D-4271-A1A4-4A69BBFAC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75DA96-0048-4B3F-A847-C4BED3416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8BA7AF-A794-4E31-95CD-A9C41FAB2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AE6329-BB7C-4DE1-9D41-5EFC47DDA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1F2A9-8D8A-453D-97E7-B58FCB1B9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5A896-8D15-4737-A468-B0169AB8A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9CA2E-6B81-45AB-9E1E-86B5B1F15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4C2EA-6043-4B51-83CD-020AE0327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308959E-E339-4603-9C82-022F43EC5B4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6D88F91-7211-4F1E-8CDC-B64527A01C1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0.png" /><Relationship Id="rId4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13.png" /><Relationship Id="rId5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04032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乳腺癌临床查房范文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B554D">
                <a:alpha val="34000"/>
              </a:srgbClr>
            </a:gs>
            <a:gs pos="100000">
              <a:srgbClr val="FCE8EA">
                <a:alpha val="44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乳腺癌概述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乳腺癌的临床查体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乳腺癌的临床评估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乳腺癌的治疗进展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乳腺癌的护理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乳腺癌的预防与管理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第一章 乳腺癌概述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乳腺癌简介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乳腺癌是女性中最常见的恶性肿瘤之一，同时也可发生在男性身上。其发病率逐年增加，对患者的生活质量和寿命造成严重影响。乳腺癌具有多种分类、发病机制和危险因素，需要及时诊断和治疗。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乳腺癌的治疗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52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手术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切除肿瘤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保留乳房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放疗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照射乳腺区域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化疗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激素治疗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调节激素水平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个体化治疗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目前乳腺癌治疗的重要趋势就是个体化治疗，根据患者的年龄、病情分期、分子分型等因素制定个性化的治疗方案，提高治疗效果，减少不良反应。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84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乳腺癌的临床查体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乳腺癌查体的技巧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乳腺癌查体的技巧包括视触法、双手触诊法、对比触诊法等。在检查过程中需要注意乳腺的对称性、纹理、厚度等指标，同时乳头及乳晕的检查也非常重要。专业的技巧能够帮助医生更准确地发现异常情况。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乳腺超声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帮助医生观察乳腺内部结构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乳腺</a:t>
            </a: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线摄影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用于辅助诊断乳腺疾病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乳腺穿刺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通过穿刺获取组织样本进行检测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乳腺癌查体所需工具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7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实体乳房模型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用于模拟真实乳腺组织情况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1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乳腺癌查体结果的处理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查体结果应当及时记录、汇总并进行分析。对于发现的任何异常，都需要进行详细的记录，并根据实际情况制定后续处理方案。及时的分析总结能够为患者的治疗提供重要参考。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96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8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乳腺癌的临床评估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乳腺癌的临床表现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乳腺癌的临床表现包括肿块、皮肤改变、溢乳等，不同类型的乳腺癌有不同的表现形式，通过临床表现可以指导诊断和治疗方案的制定。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5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6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7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乳腺癌的预后评估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8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3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60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1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2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63" name="Picture 5" descr="C:/Users/Administrator/Desktop/ppt模板/图片素材/真人/QQ截图20240310101913.pngQQ截图20240310101913"/>
          <p:cNvPicPr/>
          <p:nvPr/>
        </p:nvPicPr>
        <p:blipFill>
          <a:blip r:embed="rId2"/>
          <a:srcRect t="4907" b="4907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64" name="Picture 6" descr="C:/Users/Administrator/Desktop/ppt模板/图片素材/真人/91d78118884c4e968e9e5ddf35220eb1.jpg91d78118884c4e968e9e5ddf35220eb1"/>
          <p:cNvPicPr/>
          <p:nvPr/>
        </p:nvPicPr>
        <p:blipFill>
          <a:blip r:embed="rId3"/>
          <a:srcRect t="2640" b="2640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65" name="Picture 7" descr="C:/Users/Administrator/Desktop/ppt模板/图片素材/真人/QQ截图20240310102814.pngQQ截图20240310102814"/>
          <p:cNvPicPr/>
          <p:nvPr/>
        </p:nvPicPr>
        <p:blipFill>
          <a:blip r:embed="rId4"/>
          <a:srcRect t="9328" b="9328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66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年龄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年轻患者预后较好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老年患者预后相对较差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分期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早期诊断的乳腺癌预后较好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晚期乳腺癌预后较差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分子分型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不同分子分型的乳腺癌预后不同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https://d.book118.com/907004032034006054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乳腺癌临床查房范文</vt:lpstr>
      <vt:lpstr>目录</vt:lpstr>
      <vt:lpstr>第一章 乳腺癌概述</vt:lpstr>
      <vt:lpstr> </vt:lpstr>
      <vt:lpstr>乳腺癌的治疗</vt:lpstr>
      <vt:lpstr>个体化治疗</vt:lpstr>
      <vt:lpstr>第2章 乳腺癌的临床查体</vt:lpstr>
      <vt:lpstr> </vt:lpstr>
      <vt:lpstr>乳腺癌查体所需工具</vt:lpstr>
      <vt:lpstr>乳腺癌查体结果的处理</vt:lpstr>
      <vt:lpstr>第3章 乳腺癌的临床评估</vt:lpstr>
      <vt:lpstr> </vt:lpstr>
      <vt:lpstr>乳腺癌的预后评估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2024-09-28T10:19:47.853</cp:lastPrinted>
  <dcterms:created xsi:type="dcterms:W3CDTF">2024-09-28T02:19:47Z</dcterms:created>
  <dcterms:modified xsi:type="dcterms:W3CDTF">2024-09-28T02:19:50Z</dcterms:modified>
</cp:coreProperties>
</file>