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2159A-B0CC-429D-907E-2D6A9777D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21368-0D16-4B9C-AA99-13B0CCE67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B15F4-01F6-49DD-BD3D-A0F4300ED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0D8FE-0369-48FD-9864-682F406C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D9B35-B794-4DB2-B731-ED628E8C4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3D7FE-A626-40CC-9774-34BEF879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7FC94-7AED-41C5-9035-8A044A133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12D11-6809-494E-8CCD-2993A7563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FE00A-4A88-4D38-9A95-078C2375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C2E93-1943-4840-B172-15FDA6160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24F6E-53BC-4DDB-8E15-3E1F5C2C2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0511515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《廉政风险防控工作》ppt课件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廉政风险防控工作概述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廉政风险的防控措施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廉政风险防控工作的实践与案例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廉政风险防控工作概述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廉政风险防控是指通过一系列措施和手段，预防和控制公职人员在工作过程中可能出现的贪污、受贿、滥用职权等腐败行为的风险。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廉政风险防控是维护社会公正、保障公共利益、促进政府形象的重要手段，也是建设廉洁政治、提高治理效能的必然要求。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廉政风险防控的定义与重要性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廉政风险防控工作起源于中国古代的监察制度，历经多个历史时期的演变和发展，逐渐形成了现代的廉政风险防控体系。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随着社会的发展和反腐败斗争的深入，廉政风险防控工作不断完善，手段和措施更加科学、严密，为反腐败斗争提供了有力支持。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廉政风险防控工作的历史与发展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廉政风险防控工作应实行动态管理，及时发现、应对和解决新出现的廉政风险，不断完善和优化防控体系。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在全面覆盖的基础上，应突出重点领域、重点部门和重点岗位，加大防控力度，切实防范重大廉政风险。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廉政风险防控工作应全面覆盖各个领域、部门和岗位，不留死角，防止权力滥用和腐败现象的发生。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对廉政风险的识别、评估、监控和应对应采用科学的方法和手段，确保工作的准确性和有效性。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动态管理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廉政风险防控工作的基本原则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廉政风险的识别与评估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通过全面梳理业务流程，查找可能存在廉政风险的环节和岗位。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风险点排查法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通过分析典型案例，总结归纳可能引发廉政风险的行为和情形。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邀请相关领域的专家对特定业务领域进行风险评估和诊断。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通过设计问卷，了解员工对廉政风险的认知和态度，收集第一手资料。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廉政风险的识别方法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评估风险发生的概率和频率。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风险发生可能性的大小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评估风险对单位和个人造成损失的大小。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风险影响程度的高低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评估风险对单位和个人声誉、形象等方面的影响。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风险后果的严重程度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廉政风险的评估标准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明确需要进行廉政风险评估的对象和范围。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运用适当的方法和技术对收集到的信息进行分析和评估。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对防控措施的执行情况进行监督检查，确保措施的有效性。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通过多种渠道收集与评估对象相关的信息和数据。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根据评估结果，制定相应的廉政风险防控措施。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确定评估对象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制定防控措施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廉政风险的评估流程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廉政风险的防控措施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https://d.book118.com/907005115151006030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2024-09-02T14:30:41.694</cp:lastPrinted>
  <dcterms:created xsi:type="dcterms:W3CDTF">2024-09-02T06:30:41Z</dcterms:created>
  <dcterms:modified xsi:type="dcterms:W3CDTF">2024-09-02T06:30:43Z</dcterms:modified>
</cp:coreProperties>
</file>