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F79C0-F5CD-4BAC-9321-537943DE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412FF-71CF-44E4-BE5E-A35C2594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5B5AE-484C-41C2-96B0-71E5613C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6D4D4-6FE2-4C4F-8C86-D7964ACBC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AAD2B-AEDC-4801-9DD2-12ED24DC1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14148-A72A-4366-B894-0A14D010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F0719-C2F9-4744-BF43-D7593BAC1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07ABF-B1C4-4F13-B370-0FEDD1751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17EFE-76C1-4999-B1EE-C84576DC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7D751-ABA6-4BE3-B759-873D41372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1D12-E3FD-4AF1-8CD6-50345DC2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5164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提高企业规章制度培训的质量和效果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培训资源保障与支持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适应企业发展需要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随着企业规模扩大和业务复杂化，规章制度在企业管理中的作用日益凸显，提高规章制度培训的质量和效果成为企业发展的必然要求。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促进员工行为规范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规章制度是企业文化的重要组成部分，通过培训使员工了解和遵守规章制度，有助于形成统一的行为规范和良好的工作氛围。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降低企业风险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合理的规章制度能够规范企业经营行为，降低法律风险，提高培训质量和效果有助于减少违规行为的发生，保障企业稳健发展。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高质量的规章制度培训能够帮助员工深入理解企业文化和规章制度，提高员工素质，增强员工的责任感和使命感。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通过培训使员工掌握规章制度和工作流程，有助于减少工作中的沟通成本和失误，提高工作效率和执行力。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规章制度是企业形象的窗口，高质量的培训能够展现企业对员工的关怀和培养，提升企业的社会形象和品牌价值。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企业规章制度是企业管理的基础，对于维护企业秩序、提高工作效率、保障员工权益具有重要意义。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企业规章制度的分类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企业规章制度可分为行政管理类、人事管理类、财务管理类、业务管理类等多个类别。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包括企业内部各项工作的流程、标准、时限等方面的规定，如采购流程、销售流程、报销流程等。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包括员工的基本职责、工作纪律、保密义务、禁止行为等方面的规定。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员工权益保障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包括员工的薪酬福利、工作时间和休息休假、劳动安全卫生等方面的规定，以及员工申诉和争议解决机制。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企业应建立健全的规章制度执行机制，明确责任部门和责任人，确保规章制度的贯彻执行。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企业应设立专门的监管机构或人员，对规章制度的执行情况进行监督和检查，发现问题及时进行处理和纠正。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规章制度的监管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企业应定期对规章制度进行评估，针对存在的问题和不足进行改进和完善，确保规章制度的适应性和有效性。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规章制度的评估与改进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规章制度的执行与监管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专家或资深员工就规章制度进行讲座，传授相关知识和经验。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讲座式培训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手册阅读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811" r="308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提供规章制度手册，员工自行阅读学习，了解企业规定和操作流程。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制作规章制度相关视频教程，员工通过观看视频进行学习。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员工分组扮演不同角色，模拟实际工作场景，加深对规章制度的理解和应用。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组织员工就规章制度相关话题进行讨论，分享经验和看法，促进交流和思考。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通过问答形式，检验员工对规章制度的掌握程度，激发学习兴趣和动力。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互动式培训方法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选取典型案例，分析其中涉及的规章制度问题，引导员工深入思考和探讨。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案例讲解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员工分组讨论案例，提出解决方案和建议，加深对规章制度的理解和应用。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组织员工进行案例模拟演练，提高应对实际问题的能力和技巧。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案例模拟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案例分析培训方法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培训效果评估与改进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通过设计问卷，收集员工对培训内容、方式、效果等方面的反馈意见。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考试测评法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通过考试检验员工对规章制度的掌握程度，评估培训效果。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实际操作评估法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观察员工在实际工作中是否遵守规章制度，评估培训效果。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https://d.book118.com/907005164024006032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2024-09-04T19:06:49.191</cp:lastPrinted>
  <dcterms:created xsi:type="dcterms:W3CDTF">2024-09-04T11:06:49Z</dcterms:created>
  <dcterms:modified xsi:type="dcterms:W3CDTF">2024-09-04T11:06:51Z</dcterms:modified>
</cp:coreProperties>
</file>