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1313D-97AB-45A5-93BB-962E17E2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5D36D-962B-4DBB-9550-F9FCD806A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36E58-B4C9-4E6F-BDFB-60316740A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654BE-6139-4609-AAF3-24CFCB71D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FE791-A67F-406C-80E5-2C8B958D7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91648-465F-42B8-9CFA-E6BADDF5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559B9-C920-4C41-9859-37506045E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5CD91-661C-4924-8A9B-37C49920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93A6A-ABF8-4840-9429-8E8C3C86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20F0D-4C1F-4678-93B9-15558372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6BEA8-B3B6-41FA-906D-E975DCDB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06035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2023年产科质控总结报告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2023年产科质控工作概况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2023年产科质控问题分析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2023年产科质控改进措施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2024年产科质控工作计划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本报告旨在全面总结2023年度产科质量控制工作的实施情况、成效与不足，为进一步提升产科服务质量提供依据。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随着医疗技术的不断发展和人们健康意识的提高，产科服务质量日益受到社会关注。为保障母婴安全，提高产科服务质量，产科质控工作显得尤为重要。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本报告涵盖了2023年度产科质控工作的各个方面，包括制度建设、人员培训、临床操作、服务质量监测等。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由于数据收集的局限性，部分细节和特例情况可能未能在本报告中全面反映。此外，报告中的分析和建议仅代表作者的观点，仅供参考。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2023年产科质控工作概况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通过实施一系列质控措施，产科整体工作质量得到了有效保障，未发生重大医疗事故和不良事件。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总体质控情况良好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严格遵守规章制度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强化培训和教育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医护人员严格遵守医疗规章制度和操作规程，确保医疗过程的安全性和有效性。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针对医护人员的培训和教育得到了加强，提高了医护人员的专业素养和服务意识。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总体质控情况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关键指标完成情况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高危妊娠管理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有效管理高危妊娠患者，提高了母婴的安全和健康水平。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剖宫产率控制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通过优化剖宫产手术指征和流程，剖宫产率得到了合理控制。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产后出血预防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采取有效措施预防产后出血，降低了产后出血的发生率。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通过定期开展患者满意度调查，结果显示患者对产科医护人员的服务态度和技术水平评价较高。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针对患者提出的问题和建议，产科积极采取措施进行改进，提高了患者的就医体验。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医护人员注重与患者的沟通和交流，及时解答患者疑虑，增强了患者的信任感和依从性。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加强与患者沟通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2023年产科质控问题分析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医疗质量安全问题涉及医疗服务的核心要素，包括诊断、治疗、护理和康复等方面。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的产科质控中，医疗质量安全问题主要表现在以下几个方面：一是诊断失误，如误诊、漏诊等；二是治疗不当，如用药错误、手术操作失误等；三是护理疏忽，如未按时记录患者情况、未及时发现和处理患者病情变化等；四是康复指导不足，如未对患者进行必要的康复训练和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患者投诉问题是反映医疗服务质量的重要指标之一。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的产科质控中，患者投诉问题主要集中在以下几个方面：一是服务态度问题，如医护人员态度冷漠、不耐烦等；二是沟通不畅问题，如医护人员未及时向患者及家属交代病情和治疗方案等；三是医疗流程繁琐问题，如挂号、缴费、取药等环节等待时间过长等；四是环境卫生问题，如病房不干净、噪音过大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患者投诉问题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https://d.book118.com/907006035042006034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2024-09-08T02:18:20.934</cp:lastPrinted>
  <dcterms:created xsi:type="dcterms:W3CDTF">2024-09-07T18:18:20Z</dcterms:created>
  <dcterms:modified xsi:type="dcterms:W3CDTF">2024-09-07T18:18:23Z</dcterms:modified>
</cp:coreProperties>
</file>