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B2D1D-B419-464E-9115-8CA0F7E2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53A51-2A77-407B-854E-85D38372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54464-AFE9-4687-9DDC-E406769C5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B1599-FA98-441D-AAFE-7CF553E2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01AC4-BB13-4C72-9413-24377FC5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13147-5117-47FB-A44F-DD2F1831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6AB3E-F2F1-4CCC-9E2B-2AEE6D2F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1DAD9-4FF3-49D1-BCD5-851B2F43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B70D3-B929-44A9-B4FA-D3C0FB069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D7FDC-6D73-48FE-AA76-DC3A5F8FE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0F6FA-4EE3-4CD1-9B06-BB234AC8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1216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痘护理诊断PPT课件\n## 1.水痘的概述及病原学\n### 1.1水痘的定义与流行病学特点\n### 1.2水痘的病原体及传播途径\n### 1.3水痘的发病机制与病程\n## 2.水痘的临床表现与诊断\n### 2.1水痘的症状与体征\n### 2.2水痘的临床分型与诊断标准\n### 2.3水痘的鉴别诊断与并发症\n## 3.水痘的护理诊断与措施\n### 3.1水痘的护理诊断要点\n### 3.2水痘的护理措施与实施\n### 3.3水痘的护理效果评价与反馈\n## 4.水痘的预防与疫苗\n### 4.1水痘的预防措施与宣传教育\n### 4.2水痘疫苗的种类与接种对象\n### 4.3水痘疫苗的接种程序与注意事项\n## 5.水痘患者的教育与指导\n### 5.1水痘患者的生活指导与教育\n### 5.2水痘患者的心理护理与沟通\n### 5.3水痘患者复诊与随访的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水痘护理诊断PPT课件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水痘的概述及病原学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水痘是一种由水痘-带状疱疹病毒引起的急性传染病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全身性疱疹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青少年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流行病学特点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：冬季和春季多发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直接接触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：痊愈后可获得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终身免疫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水痘的定义与流行病学特点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病原体：水痘-带状疱疹病毒（Varicella-zoster virus，VZV）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疱疹病毒科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病毒在外界环境中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存活能力弱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，不耐热和酸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传播途径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飞沫传播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：咳嗽、打喷嚏等呼吸道飞沫传播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直接接触传播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：直接接触患者的疱疹液体传播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间接接触传播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：接触被病毒污染的物体传播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水痘的病原体及传播途径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水痘的发病机制与病程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VZV进入人体后，首先在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呼吸道粘膜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然后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侵入淋巴系统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，再进入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细胞内繁殖，形成疱疹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病程一般为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10-14天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，自发病至疱疹干燥结痂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前驱期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发热、头痛、乏力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出疹期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，疱疹破裂后结痂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：疱疹干燥结痂，脱落，留下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痘印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水痘的临床表现与诊断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：低热至中等度发热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：轻度至中度头痛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：全身乏力，食欲减退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：全身出现疱疹，疱疹呈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，中心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凹陷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，周围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隆起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：疱疹破裂后结痂，结痂脱落后留下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痘印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临床分型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：仅有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接触过水痘患者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，疱疹呈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，中心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凹陷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，周围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隆起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水痘的临床分型与诊断标准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等病毒性皮疹鉴别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过敏性皮炎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药物性皮炎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等过敏性皮疹鉴别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：疱疹破裂后感染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：病毒感染引起肺部炎症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：病毒感染引起脑部炎症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：病毒感染引起肝脏炎症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水痘的护理诊断与措施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舒适度降低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：由于疱疹疼痛、发热等原因导致舒适度降低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皮肤完整性受损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：疱疹破裂、感染等导致皮肤完整性受损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：如肺炎、脑炎等潜在并发症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护理诊断要点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对疾病的认知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水痘的护理诊断要点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https://d.book118.com/907012161016006043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水痘护理诊断PPT课件</vt:lpstr>
      <vt:lpstr>水痘的概述及病原学</vt:lpstr>
      <vt:lpstr>PowerPoint Presentation</vt:lpstr>
      <vt:lpstr>PowerPoint Presentation</vt:lpstr>
      <vt:lpstr>PowerPoint Presentation</vt:lpstr>
      <vt:lpstr>水痘的临床表现与诊断</vt:lpstr>
      <vt:lpstr>PowerPoint Presentation</vt:lpstr>
      <vt:lpstr>PowerPoint Presentation</vt:lpstr>
      <vt:lpstr>PowerPoint Presentation</vt:lpstr>
      <vt:lpstr>水痘的护理诊断与措施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2024-09-16T18:38:46.441</cp:lastPrinted>
  <dcterms:created xsi:type="dcterms:W3CDTF">2024-09-16T10:38:46Z</dcterms:created>
  <dcterms:modified xsi:type="dcterms:W3CDTF">2024-09-16T10:38:48Z</dcterms:modified>
</cp:coreProperties>
</file>