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85E1E-34B8-4B24-8731-6DE45DB87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6E49F-4250-4AC6-82F3-819EB3011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65B0E6-BDA5-430B-A04E-A9A1C877E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66813F-2A6D-446F-B364-AF6E4B7A0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E76C59-0C6B-455E-B96C-DADE85CECF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79A06F-A8C2-4886-A9B3-F56E23F9EF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36F486-B0EA-4787-A262-DA70716CEB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131FB7-3F28-474A-9641-E31AB900D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5AC30-5371-42E7-A06D-11D9ADDA5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B14162-0CF8-4426-9D98-066C47145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B2561F-980A-44E5-A55A-9297D706C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014013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营销好的产品点子</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产品概念</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目标市场</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营销策略</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产品定价</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销售渠道</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营销效果评估</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产品概念</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79" r="1857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产品定义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产品是指任何能够提供给市场以满足人们某种需求或欲望的物质或服务。产品不仅包括有形的物品，如手机、汽车等，还包括无形的服务，如咨询、教育等。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明确目标市场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在定义产品时，需要明确目标市场，了解目标消费者的需求和欲望，以便更好地满足他们的需求。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确定产品类型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根据目标市场的需求和竞争情况，确定产品的类型，如消费品、工业品、服务或技术产品等。</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产品应具有独特的特点，能够区别于其他竞争对手的产品，满足消费者的特定需求。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独特性</a:t>
            </a:r>
          </a:p>
        </p:txBody>
      </p:sp>
      <p:pic>
        <p:nvPicPr>
          <p:cNvPr id="5" name="Picture 5"/>
          <p:cNvPicPr>
            <a:picLocks noChangeAspect="1"/>
          </p:cNvPicPr>
          <p:nvPr/>
        </p:nvPicPr>
        <p:blipFill>
          <a:blip r:embed="rId2"/>
          <a:srcRect l="28711" r="28711"/>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产品应具备明显的优势，如更高的性能、更低的价格、更好的质量等，以吸引消费者。</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优势性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产品应具备创新性，能够引领市场潮流或开创一个新的市场领域。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成本优势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技术优势</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品牌优势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渠道优势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通过降低生产成本、提高生产效率等方式，使产品在价格上具有竞争优势。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通过建立品牌形象、提高品牌知名度等方式，使产品在品牌上具有竞争优势。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通过研发新技术、提高产品质量等方式，使产品在技术上具有竞争优势。</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通过建立广泛的销售渠道、提高渠道效率等方式，使产品在销售渠道上具有竞争优势。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目标市场</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市场规模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评估目标市场的总体规模和增长潜力，了解市场空间和容量。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市场细分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将市场划分为不同的细分领域，以便更好地定位产品并满足特定需求。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市场趋势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了解市场的发展趋势和未来走向，以便预测产品的发展前景。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客户需求</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深入了解目标客户的需求和痛点，以便针对性地开发满足其需求的产品。</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客户行为</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分析目标客户的购买行为和偏好，以便制定更有效的营销策略。</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客户画像</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明确目标客户的特征，包括年龄、性别、收入、职业等。</a:t>
            </a:r>
          </a:p>
        </p:txBody>
      </p:sp>
      <p:pic>
        <p:nvPicPr>
          <p:cNvPr id="8" name="Picture 8"/>
          <p:cNvPicPr>
            <a:picLocks noChangeAspect="1"/>
          </p:cNvPicPr>
          <p:nvPr/>
        </p:nvPicPr>
        <p:blipFill>
          <a:blip r:embed="rId2"/>
          <a:srcRect l="12476" r="12476"/>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目标客户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差异化竞争优势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寻找与竞争对手的差异点，并突出自身产品的独特卖点和竞争优势。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竞争对手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识别主要竞争对手，了解其产品特点和优劣势。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分析市场竞争的格局和态势，了解市场上的竞争态势和竞争强度。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营销策略</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明确品牌的核心价值和目标市场，塑造独特的品牌形象。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9590" r="2959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品牌传播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品牌维护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通过广告、公关、内容营销等多种方式，提高品牌知名度和美誉度。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持续优化产品质量和服务，维护品牌形象和信誉。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品牌建设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利用社交媒体、搜索引擎、电商平台等渠道，扩大品牌曝光度。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线上推广</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通过实体店面、展会、活动等形式，吸引潜在客户。</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线下推广</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与其他产业或品牌合作，拓展推广渠道和资源。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跨界合作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推广渠道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https://d.book118.com/907014013136006042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2024-09-16T04:22:29.350</cp:lastPrinted>
  <dcterms:created xsi:type="dcterms:W3CDTF">2024-09-15T20:22:29Z</dcterms:created>
  <dcterms:modified xsi:type="dcterms:W3CDTF">2024-09-15T20:22:31Z</dcterms:modified>
</cp:coreProperties>
</file>