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AC064E-B4EE-4280-9A43-0514DBCB36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69B677-7004-450D-9DBB-9E0D7C76F0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00AEF4D-B34C-4C83-B1DC-91E07B5199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59FA11-7295-480C-8AC3-BAA58D21DB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0686949-06FA-43C0-AC52-5AF4F3ED4FC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6F31260-20C8-48C1-A6FA-A24BC55197C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984D7E7-8735-4A39-95E5-B842644F382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BAF2A4-2695-49D9-B748-4AF973D00B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4A6EE35-C95B-4A1F-A242-6B8590989C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9157DC-D874-4F79-AF06-4AE54780D4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77AC4C-748C-4DD6-BA05-A418CF4724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701600306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防排烟系统的原理通用课件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防排烟系统概述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防排烟系统的原理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防排烟系统的设计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防排烟系统的应用与维护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防排烟系统的相关法规与标准</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防排烟系统概述</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防排烟系统的定义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防排烟系统是一种用于控制和排除火灾产生的烟雾和有毒气体的设施，旨在保障人员安全疏散和消防救援工作的顺利进行。</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防排烟系统的作用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在火灾发生时，防排烟系统能够迅速启动，通过排除烟雾和有毒气体，降低建筑物内的烟雾浓度，提高能见度，为人员疏散和消防救援创造有利条件。</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6563" r="265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防排烟系统的定义与作用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防排烟系统的组成</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防排烟系统通常由排烟口、送风口、排烟管道、防火阀、排烟风机和补风设备等组成。</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防排烟系统的分类</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根据工作原理和应用场景，防排烟系统可分为自然排烟系统和机械排烟系统两大类。自然排烟系统利用自然风力和建筑物的设计特点进行排烟，而机械排烟系统则通过机械动力将烟雾排除。</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防排烟系统的组成与分类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防排烟系统能够降低建筑物内的烟雾浓度，提高能见度，为人员疏散提供清晰视线，减少疏散过程中的伤亡。</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提高人员安全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防排烟系统能够迅速排除烟雾和有毒气体，为消防救援人员创造有利的工作环境，提高灭火救援效率。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保障消防救援</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708" r="1670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通过及时排除烟雾和有毒气体，可以防止火势蔓延，减少火灾造成的财产损失。</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减少财产损失</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防排烟系统的重要性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防排烟系统的原理</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299" b="12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48" b="794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8" b="269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防烟原理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控制烟气流动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防烟系统通过一定的设计和装置，控制火灾时烟气的流动方向，使其尽量向高空排放，而不是向人员密集的区域扩散。</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加压控制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通过加压手段，使防烟区域的压力略高于周围区域，从而有效阻挡烟气进入。</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多层防护</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设置多道防烟屏障，如防火门、防火窗等，以减缓和阻止烟气的扩散。</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利用建筑物的排烟口、排烟井等设施，通过热压、风压等自然力将烟气排出室外。</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自然排烟</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机械排烟</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9167" r="191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控制排放</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24" r="1672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通过排烟风机等机械动力将烟气强制排出室外，通常与送风系统相结合，形成合理的气流组织。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对排放的烟气进行过滤、稀释、冷凝等处理，以减少其对周围环境和人员的影响。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排烟原理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手动控制</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在紧急情况下，工作人员可以手动启动防排烟系统，以应对突发状况。</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自动控制</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防排烟系统通常与火灾自动报警系统联动，当发生火灾时，自动启动防排烟系统。</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监控与反馈</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系统运行过程中，会对防排烟效果进行实时监控，并将相关信息反馈给控制中心，以便及时调整运行状态。</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458" r="1645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708" r="16708"/>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防排烟系统的设计</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https://d.book118.com/907016003060006026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2024-08-31T11:40:30.331</cp:lastPrinted>
  <dcterms:created xsi:type="dcterms:W3CDTF">2024-08-31T03:40:30Z</dcterms:created>
  <dcterms:modified xsi:type="dcterms:W3CDTF">2024-08-31T03:40:32Z</dcterms:modified>
</cp:coreProperties>
</file>