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9CF22-C21B-461A-AC19-578E5759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79D0E-4FED-4154-B90E-B857E54E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45DB6-661E-4B18-A451-B5DD190CE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D1428-B881-45D4-B0F1-2DB189A3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21983-C3EF-46C7-81DA-C0906B24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6957E-35DE-4CC5-801F-0948F5FE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51BDD-D395-4743-A74F-D8DAA718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1298B-2DFF-4639-93C7-EF254F46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FD98E-449E-42E5-86B0-55F4817C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C4451-F9F2-450E-B047-FF628461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1A3DA-6DDE-4CCF-AE79-A82FD6F2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1616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珠宝和手表零售商的店面运营与管理培训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店面运营基础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库存管理与物流配送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店面运营基础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95" r="328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分析珠宝和手表零售行业的市场规模、增长趋势、竞争格局以及消费者需求变化。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行业现状与趋势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深入了解珠宝和手表的材质、工艺、品牌、款式等方面的知识，以及不同产品的特点和卖点。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珠宝与手表零售行业概述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明确店面的销售目标、市场份额、品牌知名度等关键指标，并制定相应的计划和策略。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坚持客户至上、诚信经营、优质服务、精细化管理等原则，确保店面运营的稳健和持续发展。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店面运营目标与原则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运营原则遵循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树立以顾客为中心的服务理念，关注顾客需求，提供个性化、专业化的服务。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掌握有效的沟通技巧和礼仪规范，善于倾听和理解顾客需求，提供解决方案和增值服务。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顾客服务理念与技巧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商品陈列与展示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将同一主题或系列的珠宝和手表集中陈列，形成视觉冲击力，便于顾客快速了解和选择。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突出主题和特色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合理运用色彩心理学原理，将不同色彩、质地的珠宝和手表进行搭配，营造出和谐、美观的购物环境。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色彩搭配与协调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充分利用展示空间，通过高低错落、前后有序的陈列方式，体现商品的立体感和层次感。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空间利用与层次感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展示道具选择与使用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道具材质与风格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选择符合品牌形象和商品特点的道具材质，如木质、金属、玻璃等，营造出与商品相协调的展示风格。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道具尺寸与比例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根据商品大小和展示空间，选择合适的道具尺寸和比例，确保商品能够得到充分展示且不影响整体美观。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道具功能性与实用性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选择具有实用功能的道具，如旋转展示台、灯光照明等，提升商品的展示效果和购物体验。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关注顾客动线与视线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合理规划顾客动线，将重点商品陈列在顾客视线易于触及的位置，提高商品的曝光率和销售量。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调整商品陈列密度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根据商品特点和展示空间，适当调整商品陈列密度，避免过于拥挤或空旷，营造舒适的购物环境。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定期更新陈列布局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根据季节变化、新品上市等因素，定期更新陈列布局，保持店面的新鲜感和吸引力。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陈列布局调整与优化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通过沟通、观察和调查等方式，深入了解顾客的购买需求、预算和偏好。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识别目标顾客群体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了解目标顾客群体的年龄、性别、职业、收入等特征，以便精准定位。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顾客类型划分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根据顾客需求和购买行为，将顾客划分为不同类型，如价格敏感型、品质追求型等，以便制定个性化销售策略。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挖掘珠宝和手表产品的独特卖点，如设计、材质、工艺、品牌故事等，以吸引顾客关注。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产品卖点提炼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卖点传播方式选择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卖点呈现技巧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根据目标顾客群体的特点和喜好，选择合适的传播方式，如社交媒体、广告、口碑营销等。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运用生动的语言、形象的比喻和实例，将产品卖点有效地传达给顾客，激发购买欲望。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产品卖点提炼与传播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了解同类产品的市场价格水平，为制定合理的价格策略提供依据。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根据产品成本、市场需求和竞争状况等因素，制定具有竞争力的价格策略。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根据市场变化和销售情况，适时调整价格策略，并确保价格策略在销售过程中的有效执行。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价格调整与执行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库存管理与物流配送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https://d.book118.com/907016166160006042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2024-09-16T10:15:34.030</cp:lastPrinted>
  <dcterms:created xsi:type="dcterms:W3CDTF">2024-09-16T02:15:34Z</dcterms:created>
  <dcterms:modified xsi:type="dcterms:W3CDTF">2024-09-16T02:15:36Z</dcterms:modified>
</cp:coreProperties>
</file>