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15ABBD-F011-4DCE-8F40-6C73EBF5A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730211-5EF9-450B-AF3C-DB1D3F266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9C8BFD-C355-4E7C-90A2-9DE429F8E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F5726A-7BF4-40B2-89CB-DFB91ABB3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B5A39D-0073-4CF5-BCC7-C76740A510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A96A1E-5EE6-49B4-A33A-C9BC52EC83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931FAB-4C38-4CF0-A0D5-29657D3AD2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C0F377-3B60-46EC-90B1-CE9192EBF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E6A6C-51DA-4D28-AD22-86430681F8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2CD7F0-D3B5-4FB3-94CD-B2393498CC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40C4E-FC76-4EC1-A8BB-814A8282F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20044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阻塞性肺水肿护理查房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阻塞性肺水肿概述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阻塞性肺水肿护理措施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阻塞性肺水肿并发症的预防与处理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阻塞性肺水肿患者的生活指导</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阻塞性肺水肿的预防与早期干预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阻塞性肺水肿概述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特征</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阻塞性肺水肿是由于各种原因导致肺部血管内液体渗漏至肺组织间隙，引起肺顺应性降低、通气和换气功能障碍的一系列症状。</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主要临床表现为呼吸困难、咳嗽、咳痰、呼吸急促等，严重时可出现紫绀、低氧血症甚至呼吸衰竭。</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255" r="72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阻塞性肺水肿的常见病因包括慢性阻塞性肺疾病、支气管哮喘、肺部感染、肺栓塞等。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阻塞性肺水肿的病理机制主要包括肺血管内压力升高、血浆胶体渗透压降低、肺组织间隙静水压升高以及肺组织间隙渗透压升高。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阻塞性肺水肿的典型表现包括呼吸困难、咳嗽、咳痰、呼吸急促、紫绀等，严重时可出现低氧血症和呼吸衰竭。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阻塞性肺水肿的诊断主要依据临床表现和相关检查，如胸部X线片、心电图、血气分析等。同时需排除其他可能导致呼吸困难的疾病，如心力衰竭、肺炎等。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75" r="24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阻塞性肺水肿护理措施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遵医嘱给予利尿剂、强心剂、支气管扩张剂等药物，注意观察药物疗效及不良反应。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药物治疗</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密切观察患者症状和体征，评估病情变化，及时调整治疗方案。</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药物观察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根据病情选择适当的氧疗方式，如鼻导管吸氧、面罩吸氧等。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氧疗方式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监测患者血氧饱和度，评估氧疗效果，及时调整氧流量。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氧疗效果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氧疗与护理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保持呼吸道通畅</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协助患者排痰，保持呼吸道通畅，避免呼吸道阻塞。</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呼吸功能锻炼</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指导患者进行呼吸功能锻炼，提高呼吸肌功能。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饮食与营养护理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饮食原则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给予低盐、低脂、高蛋白、易消化的食物，避免刺激性食物和饮料。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营养支持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根据患者营养状况，给予适当的营养支持治疗，如静脉营养等。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阻塞性肺水肿并发症的预防与处理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https://d.book118.com/907020044060006030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2024-09-02T00:17:07.034</cp:lastPrinted>
  <dcterms:created xsi:type="dcterms:W3CDTF">2024-09-01T16:17:07Z</dcterms:created>
  <dcterms:modified xsi:type="dcterms:W3CDTF">2024-09-01T16:17:09Z</dcterms:modified>
</cp:coreProperties>
</file>