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99FB9-54A1-48DE-8518-082BA3856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F0C92-7493-41C0-9991-ABE8BF198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E47B7-EE5C-4A58-8D93-31EFE7D45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90C98-6616-4218-96CA-38971BFF1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5C7DCF-8A5D-432D-9D4A-62A39B55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555AF-CFEB-4C49-8BBE-3CFA850C7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3C4002-8E19-4505-9532-4A8CAF2D1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8A6AB-9F20-4143-933B-F77D40FB3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20C7C-FDE8-4AA7-8085-8C95458B9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75970-534F-49AA-8659-F80BD39C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3B90A-FAB4-4BF2-B4AC-63BBA5836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201231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孕妇产品项目商业计划书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6651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4403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孕妇产品市场的持续增长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随着社会观念的转变和家庭对孕妇健康和福利的重视，孕妇产品市场呈现出持续增长的趋势。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缺乏高质量的孕妇产品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尽管市场上存在大量的孕妇产品，但大多数产品的质量和安全性并未得到充分保障，因此开发安全、高质量的孕妇产品具有广阔的市场前景。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开发安全、高质量的孕妇产品，满足孕妇的健康和福利需求。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在市场中建立品牌形象，成为孕妇产品领域的领导者。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实现项目的可持续发展，为公司的长期发展奠定基础。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375" r="223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开发适用于孕妇的各类产品，包括营养品、保健品、化妆品等。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进行产品开发和试制，确保产品的安全性和质量。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进行市场调研，了解孕妇产品的市场需求和竞争状况。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进行品牌建设和市场推广，提高产品的知名度和市场份额。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我们的产品主要面向孕妇群体，满足她们在孕期和产后对产品的需求。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孕妇群体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我们的产品也面向母婴市场，包括婴儿用品和儿童玩具等。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我们的产品还可以面向家庭用户，提供一些家庭必备的母婴用品。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孕妇群体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全球每年有数千万的孕妇，她们对孕妇产品的需求持续增长。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母婴市场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母婴市场是一个庞大的市场，包括婴儿用品、儿童玩具等，市场规模持续扩大。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家庭用户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家庭用户对母婴用品的需求也在不断增长，市场规模巨大。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健康和安全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孕妇和家庭用户对母婴用品的健康和安全越来越关注。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便捷和高效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消费者对便捷和高效的需求也在不断增加，更倾向于选择方便使用、高效率的产品。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个性化和多样化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消费者对产品的个性化需求也在增加，希望得到更多个性化的选择。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我们的主要竞争对手包括一些知名的母婴用品品牌，如Pampers、Johnson&amp;Johnson等。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我们的孕妇产品项目具有独特的产品特点和优势，如健康、安全、便捷和高效等。我们的产品还具有个性化的特点，可以满足不同消费者的需求。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产品描述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专门针对孕妇设计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孕妇产品项目旨在服务怀孕期的女性，产品特点以满足孕妇的特殊需求为主。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多样化的产品线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本项目将提供包括孕妇装、孕妇鞋、孕妇保健品等一系列的多样化产品线。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注重产品质量和安全性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所有产品都需符合国家相关质量和安全标准，同时注重产品的舒适性和实用性。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随着社会的进步和优生优育观念的普及，孕妇产品市场需求不断增长。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本项目所涉及的产品都经过专业团队研发和设计，具有较高的专业性。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我们将根据产品的质量和定位，制定合理的价格策略，以满足不同消费者的需求。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根据产品的特点、优势以及市场需求，我们将采取不同的定价策略，以实现产品价值的最大化。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对于一些高端产品，我们将采取高价策略，以突出其品质和特色；对于一些大众化的产品，我们将采取平价策略，以吸引更多的消费者。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利用社交媒体平台，如微博、微信、抖音等，发布孕妇产品相关信息，吸引潜在客户的关注。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社交媒体宣传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与相关行业的领军企业合作，进行联合宣传，提高品牌知名度和曝光率。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在目标市场投放广告，如户外广告、地铁广告等，扩大品牌在当地的覆盖面。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建立官方网站和电商平台，拓展线上销售渠道，方便客户购买。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在大型商场、超市等地开设孕妇产品专营店，提高品牌线下知名度。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实体店销售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与各地经销商合作，拓展销售网络，提高市场占有率。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经销商销售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在特定时间段内提供商品折扣，吸引客户购买。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购买孕妇产品可获得相关赠品，增加客户购买欲望。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推出新品试用活动，让客户免费体验新产品，提高客户满意度和品牌忠诚度。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新品试用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https://d.book118.com/907020123104006030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2024-09-02T04:18:13.410</cp:lastPrinted>
  <dcterms:created xsi:type="dcterms:W3CDTF">2024-09-01T20:18:13Z</dcterms:created>
  <dcterms:modified xsi:type="dcterms:W3CDTF">2024-09-01T20:18:15Z</dcterms:modified>
</cp:coreProperties>
</file>