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BAED4-FEE2-4FCE-BB58-86CAE200F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9D31C-2B90-4F9E-9A00-4B997344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D2C3D-DACC-4C1A-9365-8E1A15025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658A7-1867-47B5-AE89-ED53AD585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EF6FF-23FA-4C15-AB57-605DF5AF7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F10BA0-C1B8-44C0-9899-DB7EB8F1F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03E1B-FF3D-431E-A52E-2B0D9DB23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17DF5-4E3D-41C9-BDBD-DBD13A490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A35AD-0478-4D3B-A0CE-3300ED3DD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AA12E-1166-49B9-9A5D-8184D7DB1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92F1A-7388-4BE1-8B24-4B6C59C2D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2012412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护理专业知识体系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护理专业实践与案例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护理专业教育与培训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护理专业是医学领域中的一个重要分支，主要负责提供患者护理服务，包括病情观察、基础护理、健康教育、心理支持等。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护理专业具有综合性、实践性、人文关怀性等特点，要求护理人员具备扎实的医学知识、技能和良好的沟通、协作能力。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护理专业的历史可以追溯到古代，但现代护理专业的发展主要始于19世纪中叶。随着医学技术的不断进步和社会对护理需求的增加，护理专业逐渐发展成为一个独立的学科。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目前，护理专业在全球范围内得到了广泛的认可和应用，成为医疗保健体系中不可或缺的一部分。未来，随着人口老龄化、疾病谱变化等因素的影响，护理专业将继续发挥重要作用。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护理专业的毕业生可以在医院、社区卫生服务中心、养老院、康复中心等医疗机构从事临床护理、护理管理、护理教育等工作。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随着医疗保健体系的不断完善和人们对健康需求的增加，护理专业的职业前景将更加广阔。未来，护理专业将更加注重人才培养和学科创新，以适应社会发展的需要。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88" r="26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护理专业的职业前景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50" r="23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总结词：基础理论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详细描述：介绍护理的基本概念、原则、发展历程等，为后续深入学习打下基础。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总结词：实践操作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详细描述：包括各种护理操作技能、护理技术、护理仪器使用等方面的知识，注重实践性和应用性。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总结词：职业素养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详细描述：介绍护理伦理规范、护理法律法规、医疗纠纷处理等方面的知识，培养护理人员的职业素养和法律意识。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总结词：人文关怀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详细描述：涉及病人心理护理、护患沟通技巧、心理疏导等方面的知识，提升护理人员的人文关怀素养。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护理专业实践与案例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167" b="2416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临床护理实践的重要性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实践内容与要求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临床护理实践是护理专业教育的重要组成部分，有助于学生将理论知识应用于实际工作中，提高护理技能和临床思维能力。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学生需要在医院、诊所等医疗机构中完成一定时间的实习，掌握常见疾病的护理措施，熟悉护理操作规程，了解医疗团队协作的重要性。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通过实践效果评估，教师可以了解学生在实践中的表现和不足之处，给予及时的反馈和指导，帮助学生提高护理技能和职业素养。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社区护理实践的意义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社区护理实践是培养学生社区护理意识和技能的重要途径，有助于学生了解社区居民的健康需求，掌握社区护理的基本知识和技能。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实践内容与要求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学生需要深入社区，了解社区居民的健康状况和护理需求，掌握常见慢性病的预防和保健知识，能够为居民提供健康教育、预防接种等基本公共卫生服务。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实践效果评估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通过实践效果评估，教师可以了解学生在社区护理实践中的表现和不足之处，给予及时的反馈和指导，帮助学生提高社区护理技能和职业素养。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https://d.book118.com/907020124120006045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2024-09-20T10:14:32.572</cp:lastPrinted>
  <dcterms:created xsi:type="dcterms:W3CDTF">2024-09-20T02:14:32Z</dcterms:created>
  <dcterms:modified xsi:type="dcterms:W3CDTF">2024-09-20T02:14:34Z</dcterms:modified>
</cp:coreProperties>
</file>