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7D44D-070B-49F1-906D-5A74C0F6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A34A7-A69C-4404-9722-61B9CA47A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819EE-6CC6-461C-8650-7EABF2B7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17C9E-C452-4B66-A7ED-D083DB4EF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16D2C-43CD-4FB5-B779-D9A0F30E6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39BB30-7794-496E-AA10-91FAFBD18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374C5-401E-45CE-A3FA-7FF8FB560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84638-F7F9-4E97-89C1-5E297DDB7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7E1C6-8189-4ABA-ABF3-875734449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3453D-CE37-49CD-A75F-32956C1CA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286FE-AFB7-4E3A-863B-68985480E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2061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湿热痰湿型咳嗽祛痰药物的中医应用研究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湿热痰湿型咳嗽概述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祛痰药物种类与作用机制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中医辨证论治在湿热痰湿型咳嗽中应用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经典方剂和现代制剂研究进展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临床试验设计与实施要点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安全性评价及监管政策解读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湿热痰湿型咳嗽概述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湿热痰湿型咳嗽是中医咳嗽病的一种证型，主要表现为咳嗽、痰多色黄或白、粘稠难咳等症状。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发病机制多与外感湿热之邪、饮食不节、情志失调等因素有关，导致湿热内蕴，痰湿阻肺，肺气上逆而发为咳嗽。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临床表现及诊断依据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咳嗽声重浊，痰多色黄或白，质地粘稠，难以咳出，可伴有胸闷、脘痞、食少、便溏等症状。舌苔黄腻或白腻，脉滑数或濡滑。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根据患者的咳嗽、痰多色黄或白、粘稠难咳等主症，结合舌苔、脉象等中医四诊信息，可辨证为湿热痰湿型咳嗽。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清热利湿、化痰止咳。可选用具有清热利湿、化痰止咳功效的中药汤剂或中成药进行治疗。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在清热利湿的基础上，注重化痰止咳，同时兼顾调理脾胃、疏肝理气等治法，以达到标本兼治的目的。治疗过程中应根据患者病情变化及时调整用药方案。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531" r="16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祛痰药物种类与作用机制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0" r="13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温化寒痰药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清化热痰药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止咳平喘药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主要用于寒痰或湿痰证，常用药有半夏、天南星、白附子、白芥子、皂荚、白前、旋覆花等。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主要用于热痰或燥痰证，常用药有川贝母、浙贝母、瓜蒌、竹茹、竹沥、天竺黄、前胡、桔梗、海藻、昆布、黄药子等。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主要用于咳喘证，常用药有杏仁、苏子、百部、紫菀、款冬花、枇杷叶、桑白皮、葶苈子、白果等。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中药祛痰药物分类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各类祛痰药物作用机制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通过温阳散寒、燥湿化痰的作用，使寒痰或湿痰得以消散。部分药物还具有止咳平喘的作用。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通过清热化痰、润燥化痰的作用，使热痰或燥痰得以清化。部分药物还具有散结消肿、解毒排脓的作用。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通过宣降肺气、止咳平喘的作用，缓解咳喘症状。部分药物还具有抗炎、抗过敏的作用。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温化寒痰药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清化热痰药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止咳平喘药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剂量与疗程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饮食禁忌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临床应用注意事项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根据患者的病情和体质，确定合适的剂量和疗程，避免过量或长期使用。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注意药物之间的配伍禁忌，避免产生不良反应或降低疗效。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根据患者的具体证候，选用合适的祛痰药物，避免药不对症。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在使用祛痰药物期间，患者应注意饮食禁忌，如避免食用辛辣、油腻、生冷等食物，以免影响疗效。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中医辨证论治在湿热痰湿型咳嗽中应用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186" r="351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根据患者的临床表现，将湿热痰湿型咳嗽分为不同证型，如湿热偏重、痰湿偏重等。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辨证分型标准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通过望、闻、问、切四诊合参，结合患者病史、症状和体征，进行综合分析，确定证型。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辨证分型标准与方法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湿热偏重证型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痰湿偏重证型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针对不同证型选用合适方剂和药物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选用具有燥湿化痰、理气止咳功效的方剂和药物，如二陈汤、温胆汤等。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根据患者具体病情和体质，进行药物加减，制定个体化的治疗方案。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选用具有清热利湿、化痰止咳功效的方剂和药物，如三仁汤、甘露消毒丹等。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https://d.book118.com/907022061110006042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2024-09-15T21:08:01.138</cp:lastPrinted>
  <dcterms:created xsi:type="dcterms:W3CDTF">2024-09-15T13:08:01Z</dcterms:created>
  <dcterms:modified xsi:type="dcterms:W3CDTF">2024-09-15T13:08:02Z</dcterms:modified>
</cp:coreProperties>
</file>