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443F84-8E26-4725-8E7C-EB1C3F09ED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E8121F-049A-49B2-9620-6117735E57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2A4277-3000-4721-97E9-1CF1AEDF84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DCD5E3-38CA-436B-888D-D455D6854F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8467C1-17E7-478E-8613-B18CCB5074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3677F1B-2427-48A4-A4C5-0E67DE4D0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7227004-650A-458E-9116-4C6F347240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A813D5-B644-4A26-B462-69AB7EE28E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1D1B4A-72C2-4E26-8EAE-C52540B9EA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EFC505-A63A-47B2-A0A6-5584F1FC90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EF07D4-5AAD-4FAB-BF7A-6182CAB294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7022161041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《畜产工艺》课件大纲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畜产工艺简介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畜禽养殖技术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畜产品加工技术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畜产工艺的质量安全与监管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畜产工艺的未来发展与挑战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畜产工艺简介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畜产工艺定义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畜产工艺是一门涉及动物产品加工、贮藏、运输和销售的综合性技术科学，主要研究如何将原始的动物产品转化为可食的、有价值的商品。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畜产工艺的重要性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畜产工艺是保障食品安全、提高动物产品附加值、促进农业增效和农民增收的重要手段，对于满足人们日益增长的食品需求、推动农业现代化发展具有重要意义。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1594" r="315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畜产工艺的定义与重要性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畜产工艺历史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畜产工艺的历史可以追溯到古代，随着农业和畜牧业的兴起，人们开始对动物产品进行加工和利用。不同地区的文化传统和资源条件，形成了各具特色的畜产工艺技术。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畜产工艺发展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随着科技的不断进步和社会需求的提高，畜产工艺不断发展创新。现代畜产工艺结合了生物学、食品科学、营养学等多个学科的知识，引入了先进的加工技术和设备，提高了加工效率和产品质量。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畜产工艺的历史与发展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畜产工艺的应用领域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肉类加工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包括家畜和禽类的屠宰、分割、贮藏、保鲜和深加工，如香肠、火腿、肉松等。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蛋制品加工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包括鲜蛋的收集、贮藏、运输和加工，如皮蛋、咸蛋、松花蛋等。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乳制品加工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涉及鲜奶的采集、贮藏、运输和加工，如酸奶、奶酪、黄油等。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毛绒制品加工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涉及羊毛、兔毛等动物毛绒的采集、分类、清洗、梳理和深加工，如毛毯、毛衣等。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畜禽养殖技术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6" r="34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介绍不同畜禽品种的特点、适应性、生长性能等，以便选择适合当地环境、经济效益高的品种。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阐述选择养殖品种时应考虑的因素，如市场需求、饲养成本、饲料来源等。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养殖品种与选择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品种选择原则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养殖品种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介绍适宜的养殖环境条件，如温度、湿度、光照、通风等，以及如何创造良好的养殖环境。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养殖环境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介绍各种养殖设施的功能和使用方法，如栏舍、饲料加工设备、饮水设施等。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养殖设施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养殖环境与设施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906" r="28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饲养管理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介绍科学的饲养管理方法，如饲养密度、饲喂制度、日常管理要点等。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营养需求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分析不同生长阶段的畜禽的营养需求，提供合理的饲料配方和饲喂方案。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饲养管理与营养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疾病防治与生物安全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疾病防治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介绍常见疾病的预防和治疗方法，强调预防为主、治疗为辅的原则。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生物安全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阐述如何建立生物安全体系，降低疾病的发生和传播风险，包括人员管理、防疫制度、消毒措施等。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畜产品加工技术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https://d.book118.com/907022161041006035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2024-09-09T14:40:24.066</cp:lastPrinted>
  <dcterms:created xsi:type="dcterms:W3CDTF">2024-09-09T06:40:24Z</dcterms:created>
  <dcterms:modified xsi:type="dcterms:W3CDTF">2024-09-09T06:40:26Z</dcterms:modified>
</cp:coreProperties>
</file>