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F4846-3608-417A-A833-C222CB473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24249-F9F5-4335-8045-4052A6DAF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24BC5-D41F-4330-B585-6542FB022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1566F-AE39-4974-A79E-0736A7FF6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13D4E8-A009-458A-9E79-2CF936813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3E6679-839B-49F2-BDA7-954A253DD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1581D0-FD71-4B95-8415-56DD14F25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93154-8416-4B70-908E-041BED880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57FDA-C4BE-48DF-BC8C-5E4BBBE48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DE14B-2D2D-4EE8-AE9B-1868B62DA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7633B-75DC-46FA-918D-53E36AE19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23051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种植手术护理配台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种植手术概述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护理配台在种植手术中的作用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种植手术的护理配台要点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种植手术的并发症及处理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种植手术的护理配台案例分析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种植手术概述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72" r="299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种植手术是一种通过将人工材料植入牙槽骨中，以替代缺失的牙齿的治疗方法。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种植手术具有稳定性和舒适度高、咀嚼效率高、对邻牙无损伤等优点，是牙齿缺失修复的重要手段之一。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种植手术的定义与特点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手术阶段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愈合阶段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修复阶段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种植手术的流程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245" r="1324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进行口腔检查、拍全景片、CBCT扫描等，确定种植方案。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在牙槽骨上切开牙龈，植入种植体，缝合创口。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等待种植体与牙槽骨结合，一般需要3-6个月。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安装基台，取模，制作牙冠，完成修复。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确保口腔健康，无炎症或感染；如有长期用药、吸烟等习惯，需提前告知医生。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术前注意事项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术中注意事项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保持放松，配合医生指令；如有不适，及时告知医生。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遵循医生建议，按时服用药物、定期回诊复查；避免剧烈运动和热水浴；保持口腔卫生，避免感染。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种植手术的注意事项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护理配台在种植手术中的作用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633" b="56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护理配台的任务与职责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协助医生进行手术准备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护理配台人员负责准备手术器械、材料和药品，确保手术所需物品齐全。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监测患者生命体征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在手术过程中，护理配台人员需监测患者的生命体征，如心率、血压、呼吸等，确保手术安全。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记录手术过程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护理配台人员需详细记录手术过程，包括手术步骤、用药情况、患者反应等，为术后护理提供参考。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护理配台人员需与手术医生保持密切沟通，了解手术计划、步骤和注意事项，确保手术顺利进行。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护理配台人员需向患者介绍手术流程、注意事项和配合要求，安抚患者情绪，提高手术效果。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护理配台与医生、患者的沟通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与患者沟通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与医生沟通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在手术过程中，护理配台人员需根据医生要求迅速准确地传递器械、材料等物品，确保手术顺利进行。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护理配台人员需提前了解患者病情、手术方案和医生要求，准备手术所需物品。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术后整理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手术后，护理配台人员需对手术室进行清理、消毒，确保手术室环境符合要求。同时需与医生共同评估手术效果，制定术后护理计划。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83" r="17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护理配台的工作流程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种植手术的护理配台要点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https://d.book118.com/907023051015006035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2024-09-09T08:06:01.169</cp:lastPrinted>
  <dcterms:created xsi:type="dcterms:W3CDTF">2024-09-09T00:06:01Z</dcterms:created>
  <dcterms:modified xsi:type="dcterms:W3CDTF">2024-09-09T00:06:03Z</dcterms:modified>
</cp:coreProperties>
</file>