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3CC1C-B85F-44F8-B95B-40CC67286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76E19-C5EB-4122-9721-787F24B38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D79E3-0F3E-4442-B7BF-765CA9726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FA079-3DDD-4ECD-8E6F-DFECF3B3A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AE4A74-8070-4811-9A73-8B70E2781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AF0639-8C6D-4FCB-83A5-4F4717127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00CBC7-9895-46F5-B842-B8A23DB81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3F61E7-174F-44C0-99B9-AA4C56F97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72A396-680A-43C1-8ACB-900A76047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470DE-1C62-4351-BA18-3D388D0EE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38C6E-7C8F-48A8-914F-6270E80FA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23160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医务人员手卫生规范培训课件手卫生规范的标志和标识使用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手卫生规范标志和标识概述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手卫生规范标志和标识的种类与使用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手卫生规范标志和标识的设计与制作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手卫生规范标志和标识的放置与维护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手卫生规范标志和标识的使用效果评估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272" b="152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提高医务人员手卫生意识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通过培训，使医务人员充分认识到手卫生在预防医院感染中的重要作用，增强执行手卫生规范的自觉性。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规范手卫生行为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明确手卫生规范的具体要求，指导医务人员正确执行手卫生操作，减少手部细菌污染，降低医院感染风险。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通过加强手卫生管理，提高医务人员手卫生依从性，从而保障患者的医疗安全，提高医疗质量。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预防医院感染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手是传播医院感染的主要媒介之一，通过执行手卫生规范，可以有效减少手部细菌数量，降低医院感染的发生率。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保障医务人员健康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医务人员在日常工作中频繁接触患者和医疗环境，容易受到细菌等微生物的污染。执行手卫生规范可以保护医务人员自身健康，减少职业暴露风险。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提升医院形象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医院作为公共场所，其卫生状况直接关系到患者就医体验和医院形象。通过加强手卫生管理，可以提升医院的整体卫生水平，提高患者对医院的信任度和满意度。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手卫生规范是医疗质量管理的重要内容之一，加强手卫生管理有助于提高医疗服务的整体质量。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手卫生规范的重要性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手卫生规范标志和标识概述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用于表明某种特征或属性的视觉符号，具有直观、简洁、易于识别的特点。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用于标明或识别某一事物或行为的文字、图形、颜色等视觉元素，具有指示、引导、提醒的作用。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标志和标识的定义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248" r="1924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通过明显的标志和标识，提醒医务人员注意手卫生，增强手卫生意识。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提高医务人员手卫生意识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标志和标识可以指导医务人员正确执行手卫生规范，如正确的洗手方法、使用消毒剂等。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规范医务人员手卫生行为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通过标志和标识的宣传和推广，营造医院内部重视手卫生的文化氛围，提高医务人员手卫生的自觉性。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营造手卫生文化氛围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患者和家属可以通过医院内设置的标志和标识，了解医务人员手卫生情况，增加对医院的信任和满意度。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方便患者和家属识别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手卫生规范标志和标识的作用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手卫生规范标志和标识的种类与使用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采用简洁明了的图形符号，如流水、手掌、肥皂等，表示洗手区域或设备。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图形符号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在图形符号旁边添加简短的文字说明，如“请洗手”、“用肥皂彻底清洗”等，以提醒医务人员注意手卫生。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文字说明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64" r="46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使用不同颜色表示不同程度的洗手要求，如绿色表示普通洗手，红色表示必须洗手等。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颜色区分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洗手标志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文字说明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在图形符号旁边添加简短的文字说明，如“已消毒”、“请消毒双手”等，以提醒医务人员注意消毒工作。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图形符号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采用消毒相关的图形符号，如消毒液瓶、紫外线灯等，表示消毒区域或设备。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时间标识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在消毒标志上注明消毒的时间或有效期，以确保消毒效果符合要求。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7833" r="7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3250" r="332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消毒标志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材质选择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选择吸水性好、柔软舒适的材质制作干燥标志，以确保医务人员手部干燥舒适。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图形符号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采用与干燥相关的图形符号，如烘干机、纸巾等，表示干燥区域或设备。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文字说明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在图形符号旁边添加简短的文字说明，如“请擦干双手”、“使用烘干机烘干”等，以提醒医务人员注意手部干燥。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干燥标志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针对特殊手卫生要求，设计相应的图形符号，如隔离衣、防护面罩等。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图形符号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在图形符号旁边添加简短的文字说明，如“穿隔离衣”、“戴防护面罩”等，以提醒医务人员注意特殊手卫生要求。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文字说明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使用醒目的颜色或警示标识表示特殊手卫生要求，以引起医务人员的注意和重视。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颜色区分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特殊手卫生标志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https://d.book118.com/907023160065006035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2024-09-09T22:16:19.588</cp:lastPrinted>
  <dcterms:created xsi:type="dcterms:W3CDTF">2024-09-09T14:16:19Z</dcterms:created>
  <dcterms:modified xsi:type="dcterms:W3CDTF">2024-09-09T14:16:21Z</dcterms:modified>
</cp:coreProperties>
</file>