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77406-0794-42A8-A593-3DABB19F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45F7-AB33-40C0-9CDA-EA5A186C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E2382-572E-4A67-B35A-8B6E2E75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41BD7-865F-413C-A86D-62D1D370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4577A-5E34-44F7-9541-7833A6F04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668A3-BDE5-415E-9D63-A031B0B7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54E59-C68C-477B-8EB5-4AB6C4AE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1C3EA-D9A1-4D15-9969-69237435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AE055-1539-46CE-A2FF-BF928B5E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68DD-7300-434F-AA55-9B6D6F70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52273-0CE5-4E3E-A37E-E139CE76D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4033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科技成果鉴定评审专家培训的案例研究与推广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科技成果鉴定评审是科技管理的重要环节，对于促进科技成果转化、推动科技进步具有重要意义。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专家培训的必要性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为提高科技成果鉴定评审的水平和效率，对专家进行系统的培训显得尤为重要。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科技发展推动社会进步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随着科技的飞速发展，科技成果不断涌现，对社会发展产生深远影响。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加强专家之间的交流与合作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通过培训，搭建专家之间的交流平台，促进专家之间的合作与经验分享。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提高专家鉴定评审能力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通过培训，使专家掌握科技成果鉴定评审的基本理论、方法和技术，提高鉴定评审能力。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通过培训，促进专家对科技成果的深入了解，推动科技成果的转化和应用。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案例研究是对实际事件进行深入分析的过程，能够为培训提供丰富的实践经验。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启发思维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案例研究有助于激发专家的思考，启发新的思路和方法。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促进理论与实践的结合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案例研究能够将理论与实践相结合，使专家更好地理解和应用所学知识。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主要包括科技成果鉴定评审的基本理论、方法、程序和标准，以及科技成果的创新性、先进性、实用性等方面的评估指标。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采用线上和线下相结合的方式，包括专题讲座、案例分析、小组讨论、实践操作等多种形式，以提高培训的互动性和实效性。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主要来自高校、科研机构、企业和行业协会等领域的专家学者，具有丰富的理论知识和实践经验。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需要具备较高的学术水平和专业素养，熟悉科技成果鉴定评审的相关政策和标准，具备良好的教学能力和沟通表达能力。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主要包括学员的知识掌握程度、技能提升程度、培训满意度等方面的指标。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采用问卷调查、考试、实践操作等多种方式进行综合评估，以确保培训效果的客观性和准确性。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根据评估结果，及时调整培训内容和形式，提高培训质量和效果，同时为后续的培训提供参考和借鉴。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科技成果鉴定评审专家培训案例研究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包括科技成果转化政策、成果评价与筛选、技术转移与商业化等方面。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提高高校教师的科技成果转化能力，促进科技与经济的紧密结合。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通过培训，教师们对科技成果转化的认识更加深入，掌握了相关政策和技能，积极投身于成果转化的实践。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案例一：某高校科技成果转化培训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提升科研机构成果评价人员的专业素养和评价能力，确保科技成果评价的公正性和准确性。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涵盖科技成果评价理论、评价标准与方法、评价实践与案例分析等方面。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评价人员掌握了系统的评价理论和方法，提高了评价工作的科学性和规范性，为科技成果的转化和应用提供了有力支持。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案例二：某科研机构科技成果评价培训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https://d.book118.com/907024033020006035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2024-09-09T09:26:22.325</cp:lastPrinted>
  <dcterms:created xsi:type="dcterms:W3CDTF">2024-09-09T01:26:22Z</dcterms:created>
  <dcterms:modified xsi:type="dcterms:W3CDTF">2024-09-09T01:26:24Z</dcterms:modified>
</cp:coreProperties>
</file>