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7B4D8-CF9B-4CA9-ABC7-B73FAFBC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ED2E-2560-47F4-B5CA-368A4D022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98005-D9B9-4177-9F76-1EAE6E4AB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8EC28-0BD0-47D2-BD49-34E09E82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B1F97-5DC2-48D6-A8E9-279B6A78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F1B08E-29A6-4727-AE43-1B1D5744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21E1E-B4CA-4AF2-9678-5D32D99A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681F4-FD0D-476A-B368-347D58CB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A7E3C-3FF9-4657-A4BA-84198E7E0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63A7E-9ED2-4C80-BC50-386FC954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0E4D0-75E1-4ED5-8001-1FFBEFCEE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4045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针刺治疗急性腰扭伤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急性腰扭伤概述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针刺治疗急性腰扭伤的理论基础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针刺治疗急性腰扭伤的方法与操作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针刺治疗急性腰扭伤的临床研究与效果评价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急性腰扭伤的预防与康复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急性腰扭伤概述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急性腰扭伤是指腰部肌肉、韧带等软组织因外力作用突然受到过度牵拉而引起的急性撕裂伤。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腰部疼痛、肿胀、活动受限，严重者甚至无法站立或行走。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多由于突然的腰部扭伤或剧烈运动所致，如搬运重物、弯腰拾物、打喷嚏等。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腰部肌肉、韧带等软组织受到外力作用后，发生撕裂或拉伤，导致局部炎症反应和剧烈疼痛。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根据患者的症状、体征及病史，结合影像学检查（如X光、CT、MRI等）进行诊断。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需与腰椎间盘突出症、腰椎骨折等疾病进行鉴别。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89" r="199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针刺治疗急性腰扭伤的理论基础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针刺疗法具有操作简便、疗效显著、副作用小等特点，因此在临床实践中得到了广泛应用。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针刺疗法的适应症包括疼痛、神经功能失调、消化系统疾病等多种病症，对于急性腰扭伤也有较好的疗效。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731" b="197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54" r="75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针刺疗法是一种传统的中医疗法，通过刺激人体穴位来调节气血、平衡阴阳，从而达到治疗疾病的目的。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针刺疗法简介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中医认为急性腰扭伤多因外力损伤或劳损引起，导致经络阻塞、气血瘀滞，引起疼痛和活动受限。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针刺治疗通过刺激穴位，疏通经络，调和气血，从而达到缓解疼痛、恢复功能的目的。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中医理论认为，针刺治疗急性腰扭伤具有调和阴阳、扶正祛邪、通络止痛等作用。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针刺治疗急性腰扭伤的中医理论基础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针刺治疗急性腰扭伤的现代医学理论基础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现代医学认为，急性腰扭伤是由于腰部肌肉、韧带或椎间小关节的急性损伤，导致局部炎症、水肿和疼痛。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针刺治疗可以刺激局部穴位，促进血液循环、炎症消退和组织修复，从而缓解疼痛和恢复功能。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现代医学研究表明，针刺治疗急性腰扭伤具有抗炎、镇痛和促进组织修复的作用，同时还可以调节神经功能，缓解肌肉痉挛等症状。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针刺治疗急性腰扭伤的方法与操作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https://d.book118.com/907024045021006030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2024-09-01T14:32:58.039</cp:lastPrinted>
  <dcterms:created xsi:type="dcterms:W3CDTF">2024-09-01T06:32:58Z</dcterms:created>
  <dcterms:modified xsi:type="dcterms:W3CDTF">2024-09-01T06:33:00Z</dcterms:modified>
</cp:coreProperties>
</file>