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6646E-B30F-472D-98CC-910B6013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F52FA-2ADE-4D86-BACA-E5D4BCCD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0C08E-A0D6-48C3-B4B3-5745D3D5B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CCE91-385D-4EEF-9EF6-63E62F6A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5DAE3-2CBD-45CB-AC9C-AA9678856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CC5B50-666D-429C-871C-41D7C5A9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639763-2934-4079-9585-496A1957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E30C5-0C30-47C0-B49D-12C68A6FF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A76A2-F3B9-4A19-AB37-07CC8478F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93B61-03AD-4E0B-B169-C6E5D6D02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75F80-AEA0-441B-B56C-97A198A4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占位符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514350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图片占位符 12"/>
          <p:cNvSpPr>
            <a:spLocks noGrp="1"/>
          </p:cNvSpPr>
          <p:nvPr>
            <p:ph type="pic" sz="quarter" idx="10"/>
          </p:nvPr>
        </p:nvSpPr>
        <p:spPr>
          <a:xfrm>
            <a:off x="1071237" y="1391478"/>
            <a:ext cx="2360544" cy="2360544"/>
          </a:xfrm>
          <a:custGeom>
            <a:gdLst>
              <a:gd name="connsiteX0" fmla="*/ 1180272 w 2360544"/>
              <a:gd name="connsiteY0" fmla="*/ 0 h 2360544"/>
              <a:gd name="connsiteX1" fmla="*/ 2360544 w 2360544"/>
              <a:gd name="connsiteY1" fmla="*/ 1180272 h 2360544"/>
              <a:gd name="connsiteX2" fmla="*/ 1180272 w 2360544"/>
              <a:gd name="connsiteY2" fmla="*/ 2360544 h 2360544"/>
              <a:gd name="connsiteX3" fmla="*/ 0 w 2360544"/>
              <a:gd name="connsiteY3" fmla="*/ 1180272 h 2360544"/>
              <a:gd name="connsiteX4" fmla="*/ 1180272 w 2360544"/>
              <a:gd name="connsiteY4" fmla="*/ 0 h 23605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60544" h="2360544">
                <a:moveTo>
                  <a:pt x="1180272" y="0"/>
                </a:moveTo>
                <a:cubicBezTo>
                  <a:pt x="1832118" y="0"/>
                  <a:pt x="2360544" y="528426"/>
                  <a:pt x="2360544" y="1180272"/>
                </a:cubicBezTo>
                <a:cubicBezTo>
                  <a:pt x="2360544" y="1832118"/>
                  <a:pt x="1832118" y="2360544"/>
                  <a:pt x="1180272" y="2360544"/>
                </a:cubicBezTo>
                <a:cubicBezTo>
                  <a:pt x="528426" y="2360544"/>
                  <a:pt x="0" y="1832118"/>
                  <a:pt x="0" y="1180272"/>
                </a:cubicBezTo>
                <a:cubicBezTo>
                  <a:pt x="0" y="528426"/>
                  <a:pt x="528426" y="0"/>
                  <a:pt x="118027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0"/>
          </p:nvPr>
        </p:nvSpPr>
        <p:spPr>
          <a:xfrm>
            <a:off x="814650" y="1119005"/>
            <a:ext cx="2488390" cy="2840477"/>
          </a:xfrm>
          <a:custGeom>
            <a:gdLst>
              <a:gd name="connsiteX0" fmla="*/ 0 w 2488390"/>
              <a:gd name="connsiteY0" fmla="*/ 0 h 2840477"/>
              <a:gd name="connsiteX1" fmla="*/ 2488390 w 2488390"/>
              <a:gd name="connsiteY1" fmla="*/ 0 h 2840477"/>
              <a:gd name="connsiteX2" fmla="*/ 2488390 w 2488390"/>
              <a:gd name="connsiteY2" fmla="*/ 2840477 h 2840477"/>
              <a:gd name="connsiteX3" fmla="*/ 0 w 2488390"/>
              <a:gd name="connsiteY3" fmla="*/ 2840477 h 28404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88390" h="2840477">
                <a:moveTo>
                  <a:pt x="0" y="0"/>
                </a:moveTo>
                <a:lnTo>
                  <a:pt x="2488390" y="0"/>
                </a:lnTo>
                <a:lnTo>
                  <a:pt x="2488390" y="2840477"/>
                </a:lnTo>
                <a:lnTo>
                  <a:pt x="0" y="284047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8" name="图片占位符 7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514350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icture Placeholder 12"/>
          <p:cNvSpPr>
            <a:spLocks noGrp="1"/>
          </p:cNvSpPr>
          <p:nvPr>
            <p:ph type="pic" sz="quarter" idx="16" hasCustomPrompt="1"/>
          </p:nvPr>
        </p:nvSpPr>
        <p:spPr>
          <a:xfrm>
            <a:off x="0" y="1276350"/>
            <a:ext cx="5486400" cy="3261316"/>
          </a:xfrm>
          <a:prstGeom prst="rect">
            <a:avLst/>
          </a:prstGeom>
          <a:solidFill>
            <a:schemeClr val="bg1">
              <a:lumMod val="95000"/>
              <a:alpha val="63000"/>
            </a:schemeClr>
          </a:solidFill>
          <a:ln w="25400">
            <a:noFill/>
          </a:ln>
          <a:effectLst/>
        </p:spPr>
        <p:txBody>
          <a:bodyPr anchor="b" anchorCtr="1"/>
          <a:lstStyle>
            <a:lvl1pPr algn="ctr" rtl="0">
              <a:buNone/>
              <a:defRPr sz="900" baseline="0"/>
            </a:lvl1pPr>
          </a:lstStyle>
          <a:p>
            <a:r>
              <a:rPr lang="en-US"/>
              <a:t>Image holder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22" hasCustomPrompt="1"/>
          </p:nvPr>
        </p:nvSpPr>
        <p:spPr>
          <a:xfrm>
            <a:off x="0" y="-1"/>
            <a:ext cx="4114800" cy="5143501"/>
          </a:xfrm>
          <a:prstGeom prst="rect">
            <a:avLst/>
          </a:prstGeom>
          <a:solidFill>
            <a:schemeClr val="bg2"/>
          </a:solidFill>
          <a:ln w="3175">
            <a:noFill/>
          </a:ln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Image holder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22" hasCustomPrompt="1"/>
          </p:nvPr>
        </p:nvSpPr>
        <p:spPr>
          <a:xfrm>
            <a:off x="2734347" y="220184"/>
            <a:ext cx="3810000" cy="2286000"/>
          </a:xfrm>
          <a:prstGeom prst="rect">
            <a:avLst/>
          </a:prstGeom>
          <a:solidFill>
            <a:schemeClr val="bg2"/>
          </a:solidFill>
          <a:ln w="3175">
            <a:noFill/>
          </a:ln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Image holder</a:t>
            </a:r>
            <a:endParaRPr lang="en-US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23" hasCustomPrompt="1"/>
          </p:nvPr>
        </p:nvSpPr>
        <p:spPr>
          <a:xfrm>
            <a:off x="4883895" y="2590580"/>
            <a:ext cx="3810000" cy="2286000"/>
          </a:xfrm>
          <a:prstGeom prst="rect">
            <a:avLst/>
          </a:prstGeom>
          <a:solidFill>
            <a:schemeClr val="bg2"/>
          </a:solidFill>
          <a:ln w="3175">
            <a:noFill/>
          </a:ln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Image holder</a:t>
            </a:r>
            <a:endParaRPr lang="en-US"/>
          </a:p>
        </p:txBody>
      </p:sp>
      <p:sp>
        <p:nvSpPr>
          <p:cNvPr id="2" name="Rectangle 1"/>
          <p:cNvSpPr/>
          <p:nvPr userDrawn="1"/>
        </p:nvSpPr>
        <p:spPr>
          <a:xfrm>
            <a:off x="6592193" y="220184"/>
            <a:ext cx="2101702" cy="228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Rectangle 8"/>
          <p:cNvSpPr/>
          <p:nvPr userDrawn="1"/>
        </p:nvSpPr>
        <p:spPr>
          <a:xfrm>
            <a:off x="2734347" y="2590580"/>
            <a:ext cx="2101702" cy="228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ound Same Side Corner Rectangle 6"/>
          <p:cNvSpPr/>
          <p:nvPr userDrawn="1"/>
        </p:nvSpPr>
        <p:spPr>
          <a:xfrm rot="10800000" flipV="1">
            <a:off x="8534399" y="4747323"/>
            <a:ext cx="432472" cy="396177"/>
          </a:xfrm>
          <a:prstGeom prst="round2SameRect">
            <a:avLst>
              <a:gd name="adj1" fmla="val 22956"/>
              <a:gd name="adj2" fmla="val 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521795" y="4833493"/>
            <a:ext cx="457681" cy="274637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ctr" defTabSz="914400" rtl="0" eaLnBrk="1" latinLnBrk="0" hangingPunct="1">
              <a:defRPr sz="10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36B7D2-B98C-44FD-8D04-7EC62A564975}" type="slidenum">
              <a:rPr lang="en-US" smtClean="0"/>
              <a:t/>
            </a:fld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22" hasCustomPrompt="1"/>
          </p:nvPr>
        </p:nvSpPr>
        <p:spPr>
          <a:xfrm>
            <a:off x="609600" y="0"/>
            <a:ext cx="3657600" cy="3638549"/>
          </a:xfrm>
          <a:prstGeom prst="rect">
            <a:avLst/>
          </a:prstGeom>
          <a:solidFill>
            <a:schemeClr val="bg2"/>
          </a:solidFill>
          <a:ln w="3175">
            <a:noFill/>
          </a:ln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Image holder</a:t>
            </a:r>
            <a:endParaRPr lang="en-US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23" hasCustomPrompt="1"/>
          </p:nvPr>
        </p:nvSpPr>
        <p:spPr>
          <a:xfrm>
            <a:off x="4864195" y="0"/>
            <a:ext cx="3657600" cy="3638549"/>
          </a:xfrm>
          <a:prstGeom prst="rect">
            <a:avLst/>
          </a:prstGeom>
          <a:solidFill>
            <a:schemeClr val="bg2"/>
          </a:solidFill>
          <a:ln w="3175">
            <a:noFill/>
          </a:ln>
        </p:spPr>
        <p:txBody>
          <a:bodyPr/>
          <a:lstStyle>
            <a:lvl1pPr>
              <a:defRPr sz="900"/>
            </a:lvl1pPr>
          </a:lstStyle>
          <a:p>
            <a:r>
              <a:rPr lang="en-US"/>
              <a:t>Image holder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占位符 9"/>
          <p:cNvSpPr>
            <a:spLocks noGrp="1"/>
          </p:cNvSpPr>
          <p:nvPr>
            <p:ph type="pic" sz="quarter" idx="10"/>
          </p:nvPr>
        </p:nvSpPr>
        <p:spPr>
          <a:xfrm>
            <a:off x="609600" y="1544941"/>
            <a:ext cx="3962400" cy="2017409"/>
          </a:xfrm>
          <a:custGeom>
            <a:gdLst>
              <a:gd name="connsiteX0" fmla="*/ 0 w 3962400"/>
              <a:gd name="connsiteY0" fmla="*/ 0 h 2017409"/>
              <a:gd name="connsiteX1" fmla="*/ 3962400 w 3962400"/>
              <a:gd name="connsiteY1" fmla="*/ 0 h 2017409"/>
              <a:gd name="connsiteX2" fmla="*/ 3962400 w 3962400"/>
              <a:gd name="connsiteY2" fmla="*/ 2017409 h 2017409"/>
              <a:gd name="connsiteX3" fmla="*/ 0 w 3962400"/>
              <a:gd name="connsiteY3" fmla="*/ 2017409 h 20174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62400" h="2017409">
                <a:moveTo>
                  <a:pt x="0" y="0"/>
                </a:moveTo>
                <a:lnTo>
                  <a:pt x="3962400" y="0"/>
                </a:lnTo>
                <a:lnTo>
                  <a:pt x="3962400" y="2017409"/>
                </a:lnTo>
                <a:lnTo>
                  <a:pt x="0" y="20174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3" name="图片占位符 12"/>
          <p:cNvSpPr>
            <a:spLocks noGrp="1"/>
          </p:cNvSpPr>
          <p:nvPr>
            <p:ph type="pic" sz="quarter" idx="11"/>
          </p:nvPr>
        </p:nvSpPr>
        <p:spPr>
          <a:xfrm>
            <a:off x="4572000" y="1544941"/>
            <a:ext cx="3949795" cy="2017409"/>
          </a:xfrm>
          <a:custGeom>
            <a:gdLst>
              <a:gd name="connsiteX0" fmla="*/ 0 w 3949795"/>
              <a:gd name="connsiteY0" fmla="*/ 0 h 2017409"/>
              <a:gd name="connsiteX1" fmla="*/ 3949795 w 3949795"/>
              <a:gd name="connsiteY1" fmla="*/ 0 h 2017409"/>
              <a:gd name="connsiteX2" fmla="*/ 3949795 w 3949795"/>
              <a:gd name="connsiteY2" fmla="*/ 2017409 h 2017409"/>
              <a:gd name="connsiteX3" fmla="*/ 0 w 3949795"/>
              <a:gd name="connsiteY3" fmla="*/ 2017409 h 20174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49795" h="2017409">
                <a:moveTo>
                  <a:pt x="0" y="0"/>
                </a:moveTo>
                <a:lnTo>
                  <a:pt x="3949795" y="0"/>
                </a:lnTo>
                <a:lnTo>
                  <a:pt x="3949795" y="2017409"/>
                </a:lnTo>
                <a:lnTo>
                  <a:pt x="0" y="20174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Main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8B764B-5422-408E-9D04-54B83D1862AB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813BF9-5145-4417-B95D-FA8627973885}" type="slidenum">
              <a:rPr lang="en-US" smtClean="0"/>
              <a:t/>
            </a:fld>
            <a:endParaRPr lang="en-US"/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542254" y="1482037"/>
            <a:ext cx="1196463" cy="757002"/>
          </a:xfrm>
          <a:pattFill prst="pct60">
            <a:fgClr>
              <a:schemeClr val="accent1"/>
            </a:fgClr>
            <a:bgClr>
              <a:schemeClr val="bg1"/>
            </a:bgClr>
          </a:pattFill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11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2542253" y="2332862"/>
            <a:ext cx="1196463" cy="757002"/>
          </a:xfrm>
          <a:pattFill prst="pct60">
            <a:fgClr>
              <a:schemeClr val="accent1"/>
            </a:fgClr>
            <a:bgClr>
              <a:schemeClr val="bg1"/>
            </a:bgClr>
          </a:pattFill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971549" y="459583"/>
            <a:ext cx="7200902" cy="776288"/>
          </a:xfrm>
        </p:spPr>
        <p:txBody>
          <a:bodyPr lIns="0" tIns="0" rIns="0" bIns="0">
            <a:normAutofit/>
          </a:bodyPr>
          <a:lstStyle>
            <a:lvl1pPr algn="ctr">
              <a:defRPr sz="24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C3C1908-F36C-497F-A384-B39F0F8EB8D1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First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3048000" y="331472"/>
            <a:ext cx="3276600" cy="2312673"/>
          </a:xfrm>
          <a:custGeom>
            <a:rect l="l" t="t" r="r" b="b"/>
            <a:pathLst>
              <a:path w="3276600" h="3124200">
                <a:moveTo>
                  <a:pt x="3028950" y="0"/>
                </a:moveTo>
                <a:cubicBezTo>
                  <a:pt x="3165723" y="0"/>
                  <a:pt x="3276600" y="110877"/>
                  <a:pt x="3276600" y="247650"/>
                </a:cubicBezTo>
                <a:lnTo>
                  <a:pt x="3276600" y="2876550"/>
                </a:lnTo>
                <a:cubicBezTo>
                  <a:pt x="3276600" y="3013323"/>
                  <a:pt x="3165723" y="3124200"/>
                  <a:pt x="3028950" y="3124200"/>
                </a:cubicBezTo>
                <a:cubicBezTo>
                  <a:pt x="2892177" y="3124200"/>
                  <a:pt x="2781300" y="3013323"/>
                  <a:pt x="2781300" y="2876550"/>
                </a:cubicBezTo>
                <a:lnTo>
                  <a:pt x="2781300" y="247650"/>
                </a:lnTo>
                <a:cubicBezTo>
                  <a:pt x="2781300" y="110877"/>
                  <a:pt x="2892177" y="0"/>
                  <a:pt x="3028950" y="0"/>
                </a:cubicBezTo>
                <a:close/>
                <a:moveTo>
                  <a:pt x="2317750" y="0"/>
                </a:moveTo>
                <a:cubicBezTo>
                  <a:pt x="2454523" y="0"/>
                  <a:pt x="2565400" y="110877"/>
                  <a:pt x="2565400" y="247650"/>
                </a:cubicBezTo>
                <a:lnTo>
                  <a:pt x="2565400" y="2876550"/>
                </a:lnTo>
                <a:cubicBezTo>
                  <a:pt x="2565400" y="3013323"/>
                  <a:pt x="2454523" y="3124200"/>
                  <a:pt x="2317750" y="3124200"/>
                </a:cubicBezTo>
                <a:cubicBezTo>
                  <a:pt x="2180977" y="3124200"/>
                  <a:pt x="2070100" y="3013323"/>
                  <a:pt x="2070100" y="2876550"/>
                </a:cubicBezTo>
                <a:lnTo>
                  <a:pt x="2070100" y="247650"/>
                </a:lnTo>
                <a:cubicBezTo>
                  <a:pt x="2070100" y="110877"/>
                  <a:pt x="2180977" y="0"/>
                  <a:pt x="2317750" y="0"/>
                </a:cubicBezTo>
                <a:close/>
                <a:moveTo>
                  <a:pt x="1606550" y="0"/>
                </a:moveTo>
                <a:cubicBezTo>
                  <a:pt x="1743323" y="0"/>
                  <a:pt x="1854200" y="110877"/>
                  <a:pt x="1854200" y="247650"/>
                </a:cubicBezTo>
                <a:lnTo>
                  <a:pt x="1854200" y="2876550"/>
                </a:lnTo>
                <a:cubicBezTo>
                  <a:pt x="1854200" y="3013323"/>
                  <a:pt x="1743323" y="3124200"/>
                  <a:pt x="1606550" y="3124200"/>
                </a:cubicBezTo>
                <a:cubicBezTo>
                  <a:pt x="1469777" y="3124200"/>
                  <a:pt x="1358900" y="3013323"/>
                  <a:pt x="1358900" y="2876550"/>
                </a:cubicBezTo>
                <a:lnTo>
                  <a:pt x="1358900" y="247650"/>
                </a:lnTo>
                <a:cubicBezTo>
                  <a:pt x="1358900" y="110877"/>
                  <a:pt x="1469777" y="0"/>
                  <a:pt x="1606550" y="0"/>
                </a:cubicBezTo>
                <a:close/>
                <a:moveTo>
                  <a:pt x="958850" y="0"/>
                </a:moveTo>
                <a:cubicBezTo>
                  <a:pt x="1095623" y="0"/>
                  <a:pt x="1206500" y="110877"/>
                  <a:pt x="1206500" y="247650"/>
                </a:cubicBezTo>
                <a:lnTo>
                  <a:pt x="1206500" y="2876550"/>
                </a:lnTo>
                <a:cubicBezTo>
                  <a:pt x="1206500" y="3013323"/>
                  <a:pt x="1095623" y="3124200"/>
                  <a:pt x="958850" y="3124200"/>
                </a:cubicBezTo>
                <a:cubicBezTo>
                  <a:pt x="822077" y="3124200"/>
                  <a:pt x="711200" y="3013323"/>
                  <a:pt x="711200" y="2876550"/>
                </a:cubicBezTo>
                <a:lnTo>
                  <a:pt x="711200" y="247650"/>
                </a:lnTo>
                <a:cubicBezTo>
                  <a:pt x="711200" y="110877"/>
                  <a:pt x="822077" y="0"/>
                  <a:pt x="958850" y="0"/>
                </a:cubicBezTo>
                <a:close/>
                <a:moveTo>
                  <a:pt x="247650" y="0"/>
                </a:moveTo>
                <a:cubicBezTo>
                  <a:pt x="384423" y="0"/>
                  <a:pt x="495300" y="110877"/>
                  <a:pt x="495300" y="247650"/>
                </a:cubicBezTo>
                <a:lnTo>
                  <a:pt x="495300" y="2876550"/>
                </a:lnTo>
                <a:cubicBezTo>
                  <a:pt x="495300" y="3013323"/>
                  <a:pt x="384423" y="3124200"/>
                  <a:pt x="247650" y="3124200"/>
                </a:cubicBezTo>
                <a:cubicBezTo>
                  <a:pt x="110877" y="3124200"/>
                  <a:pt x="0" y="3013323"/>
                  <a:pt x="0" y="2876550"/>
                </a:cubicBezTo>
                <a:lnTo>
                  <a:pt x="0" y="247650"/>
                </a:lnTo>
                <a:cubicBezTo>
                  <a:pt x="0" y="110877"/>
                  <a:pt x="110877" y="0"/>
                  <a:pt x="247650" y="0"/>
                </a:cubicBezTo>
                <a:close/>
              </a:path>
            </a:pathLst>
          </a:custGeom>
          <a:effectLst/>
        </p:spPr>
        <p:txBody>
          <a:bodyPr vert="horz" lIns="95057" tIns="47529" rIns="95057" bIns="47529"/>
          <a:lstStyle>
            <a:lvl1pPr marL="0" indent="0" algn="ctr">
              <a:buNone/>
              <a:defRPr sz="810">
                <a:solidFill>
                  <a:srgbClr val="7F7F7F"/>
                </a:solidFill>
                <a:latin typeface="Lato Regular"/>
                <a:cs typeface="Lato Regular"/>
              </a:defRPr>
            </a:lvl1pPr>
          </a:lstStyle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0" hasCustomPrompt="1"/>
          </p:nvPr>
        </p:nvSpPr>
        <p:spPr>
          <a:xfrm>
            <a:off x="2966029" y="2851090"/>
            <a:ext cx="3383973" cy="323835"/>
          </a:xfrm>
          <a:prstGeom prst="rect">
            <a:avLst/>
          </a:prstGeom>
        </p:spPr>
        <p:txBody>
          <a:bodyPr vert="horz" lIns="0" tIns="40504" rIns="0" bIns="40504" anchor="ctr"/>
          <a:lstStyle>
            <a:lvl1pPr marL="0" indent="0" algn="ctr">
              <a:lnSpc>
                <a:spcPct val="100000"/>
              </a:lnSpc>
              <a:spcBef>
                <a:spcPct val="0"/>
              </a:spcBef>
              <a:buNone/>
              <a:defRPr sz="3150" b="1">
                <a:solidFill>
                  <a:schemeClr val="bg1"/>
                </a:solidFill>
                <a:latin typeface="Lato Hairline"/>
                <a:cs typeface="Lato Hairline"/>
              </a:defRPr>
            </a:lvl1pPr>
          </a:lstStyle>
          <a:p>
            <a:pPr lvl="0"/>
            <a:r>
              <a:rPr lang="es-ES_tradnl"/>
              <a:t>TITLE HERE</a:t>
            </a:r>
            <a:endParaRPr lang="es-ES_tradnl"/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1" hasCustomPrompt="1"/>
          </p:nvPr>
        </p:nvSpPr>
        <p:spPr>
          <a:xfrm>
            <a:off x="2966029" y="3288939"/>
            <a:ext cx="3383973" cy="171338"/>
          </a:xfrm>
          <a:prstGeom prst="rect">
            <a:avLst/>
          </a:prstGeom>
        </p:spPr>
        <p:txBody>
          <a:bodyPr vert="horz" lIns="0" tIns="40504" rIns="0" bIns="40504" anchor="ctr"/>
          <a:lstStyle>
            <a:lvl1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50" b="0">
                <a:solidFill>
                  <a:schemeClr val="accent3"/>
                </a:solidFill>
                <a:latin typeface="Lato Light"/>
                <a:cs typeface="Lato Light"/>
              </a:defRPr>
            </a:lvl1pPr>
          </a:lstStyle>
          <a:p>
            <a:pPr lvl="0"/>
            <a:r>
              <a:rPr lang="es-ES_tradnl" err="1"/>
              <a:t>Ultimate Powerpoint Template</a:t>
            </a:r>
            <a:endParaRPr lang="es-ES_tradnl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6" hasCustomPrompt="1"/>
          </p:nvPr>
        </p:nvSpPr>
        <p:spPr>
          <a:xfrm>
            <a:off x="2981377" y="3613370"/>
            <a:ext cx="3366029" cy="1152651"/>
          </a:xfrm>
          <a:prstGeom prst="rect">
            <a:avLst/>
          </a:prstGeom>
        </p:spPr>
        <p:txBody>
          <a:bodyPr vert="horz" lIns="0" tIns="0" rIns="0" bIns="0"/>
          <a:lstStyle>
            <a:lvl1pPr marL="0" indent="0" algn="ctr">
              <a:lnSpc>
                <a:spcPct val="130000"/>
              </a:lnSpc>
              <a:buNone/>
              <a:defRPr sz="1080">
                <a:solidFill>
                  <a:schemeClr val="tx1">
                    <a:lumMod val="50000"/>
                    <a:lumOff val="50000"/>
                  </a:schemeClr>
                </a:solidFill>
                <a:latin typeface="Lato Regular"/>
                <a:cs typeface="Lato Regular"/>
              </a:defRPr>
            </a:lvl1pPr>
          </a:lstStyle>
          <a:p>
            <a:pPr lvl="0"/>
            <a:r>
              <a:rPr lang="en-US" err="1"/>
              <a:t>Lorem ipsum dolor sit amet, consectetur adipiscing elit. Fusce diam tortor, mattis quis dapibus vitae, euismod non purus. Maecenas ut lacus nec mauris feugiat tristique.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4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4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dur="50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8" grpId="0" build="p">
        <p:tmplLst>
          <p:tmpl lvl="1">
            <p:tnLst>
              <p:par>
                <p:cTn presetID="42" presetClass="entr" presetSubtype="0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400"/>
                        <p:tgtEl>
                          <p:spTgt spid="8"/>
                        </p:tgtEl>
                      </p:cBhvr>
                    </p:animEffect>
                    <p:anim calcmode="lin" valueType="num">
                      <p:cBhvr>
                        <p:cTn dur="400" fill="hold"/>
                        <p:tgtEl>
                          <p:spTgt spid="8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400" fill="hold"/>
                        <p:tgtEl>
                          <p:spTgt spid="8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9" grpId="0" build="p">
        <p:tmplLst>
          <p:tmpl lvl="1">
            <p:tnLst>
              <p:par>
                <p:cTn presetID="42" presetClass="entr" presetSubtype="0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9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10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8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3976255" y="0"/>
            <a:ext cx="5167746" cy="4179113"/>
          </a:xfrm>
          <a:custGeom>
            <a:gdLst>
              <a:gd name="connsiteX0" fmla="*/ 1422695 w 5008083"/>
              <a:gd name="connsiteY0" fmla="*/ 0 h 4049994"/>
              <a:gd name="connsiteX1" fmla="*/ 5008083 w 5008083"/>
              <a:gd name="connsiteY1" fmla="*/ 0 h 4049994"/>
              <a:gd name="connsiteX2" fmla="*/ 5008083 w 5008083"/>
              <a:gd name="connsiteY2" fmla="*/ 3554021 h 4049994"/>
              <a:gd name="connsiteX3" fmla="*/ 2375612 w 5008083"/>
              <a:gd name="connsiteY3" fmla="*/ 3999866 h 4049994"/>
              <a:gd name="connsiteX4" fmla="*/ 661000 w 5008083"/>
              <a:gd name="connsiteY4" fmla="*/ 2461701 h 4049994"/>
              <a:gd name="connsiteX5" fmla="*/ 4475 w 5008083"/>
              <a:gd name="connsiteY5" fmla="*/ 1168751 h 4049994"/>
              <a:gd name="connsiteX6" fmla="*/ 562202 w 5008083"/>
              <a:gd name="connsiteY6" fmla="*/ 519091 h 4049994"/>
              <a:gd name="connsiteX7" fmla="*/ 1422695 w 5008083"/>
              <a:gd name="connsiteY7" fmla="*/ 0 h 40499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8083" h="4049994">
                <a:moveTo>
                  <a:pt x="1422695" y="0"/>
                </a:moveTo>
                <a:lnTo>
                  <a:pt x="5008083" y="0"/>
                </a:lnTo>
                <a:cubicBezTo>
                  <a:pt x="5008083" y="0"/>
                  <a:pt x="5008083" y="0"/>
                  <a:pt x="5008083" y="3554021"/>
                </a:cubicBezTo>
                <a:cubicBezTo>
                  <a:pt x="4667073" y="3700513"/>
                  <a:pt x="3086315" y="4210050"/>
                  <a:pt x="2375612" y="3999866"/>
                </a:cubicBezTo>
                <a:cubicBezTo>
                  <a:pt x="1664908" y="3789682"/>
                  <a:pt x="973327" y="2856592"/>
                  <a:pt x="661000" y="2461701"/>
                </a:cubicBezTo>
                <a:cubicBezTo>
                  <a:pt x="348673" y="2066810"/>
                  <a:pt x="-46517" y="1573196"/>
                  <a:pt x="4475" y="1168751"/>
                </a:cubicBezTo>
                <a:cubicBezTo>
                  <a:pt x="58655" y="764306"/>
                  <a:pt x="562202" y="519091"/>
                  <a:pt x="562202" y="519091"/>
                </a:cubicBezTo>
                <a:cubicBezTo>
                  <a:pt x="562202" y="519091"/>
                  <a:pt x="562202" y="519091"/>
                  <a:pt x="1422695" y="0"/>
                </a:cubicBezTo>
                <a:close/>
              </a:path>
            </a:pathLst>
          </a:custGeom>
          <a:solidFill>
            <a:schemeClr val="accent1"/>
          </a:solidFill>
          <a:effectLst/>
        </p:spPr>
        <p:txBody>
          <a:bodyPr vert="horz" wrap="square" anchor="ctr">
            <a:noAutofit/>
          </a:bodyPr>
          <a:lstStyle>
            <a:lvl1pPr algn="ctr">
              <a:defRPr/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0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237363" y="915845"/>
            <a:ext cx="3673583" cy="3311810"/>
          </a:xfrm>
          <a:custGeom>
            <a:gdLst>
              <a:gd name="connsiteX0" fmla="*/ 1106892 w 3785557"/>
              <a:gd name="connsiteY0" fmla="*/ 1187 h 3412756"/>
              <a:gd name="connsiteX1" fmla="*/ 1755323 w 3785557"/>
              <a:gd name="connsiteY1" fmla="*/ 170667 h 3412756"/>
              <a:gd name="connsiteX2" fmla="*/ 2520513 w 3785557"/>
              <a:gd name="connsiteY2" fmla="*/ 447869 h 3412756"/>
              <a:gd name="connsiteX3" fmla="*/ 3738440 w 3785557"/>
              <a:gd name="connsiteY3" fmla="*/ 578505 h 3412756"/>
              <a:gd name="connsiteX4" fmla="*/ 3419611 w 3785557"/>
              <a:gd name="connsiteY4" fmla="*/ 1907162 h 3412756"/>
              <a:gd name="connsiteX5" fmla="*/ 2845718 w 3785557"/>
              <a:gd name="connsiteY5" fmla="*/ 3411062 h 3412756"/>
              <a:gd name="connsiteX6" fmla="*/ 1353599 w 3785557"/>
              <a:gd name="connsiteY6" fmla="*/ 2483870 h 3412756"/>
              <a:gd name="connsiteX7" fmla="*/ 97413 w 3785557"/>
              <a:gd name="connsiteY7" fmla="*/ 674092 h 3412756"/>
              <a:gd name="connsiteX8" fmla="*/ 1106892 w 3785557"/>
              <a:gd name="connsiteY8" fmla="*/ 1187 h 34127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557" h="3412756">
                <a:moveTo>
                  <a:pt x="1106892" y="1187"/>
                </a:moveTo>
                <a:cubicBezTo>
                  <a:pt x="1347023" y="-9305"/>
                  <a:pt x="1580765" y="49989"/>
                  <a:pt x="1755323" y="170667"/>
                </a:cubicBezTo>
                <a:cubicBezTo>
                  <a:pt x="2166613" y="460614"/>
                  <a:pt x="2316462" y="511594"/>
                  <a:pt x="2520513" y="447869"/>
                </a:cubicBezTo>
                <a:cubicBezTo>
                  <a:pt x="2998756" y="291744"/>
                  <a:pt x="3515259" y="110129"/>
                  <a:pt x="3738440" y="578505"/>
                </a:cubicBezTo>
                <a:cubicBezTo>
                  <a:pt x="3964808" y="1046880"/>
                  <a:pt x="3295267" y="1295406"/>
                  <a:pt x="3419611" y="1907162"/>
                </a:cubicBezTo>
                <a:cubicBezTo>
                  <a:pt x="3540766" y="2518918"/>
                  <a:pt x="3677862" y="3369641"/>
                  <a:pt x="2845718" y="3411062"/>
                </a:cubicBezTo>
                <a:cubicBezTo>
                  <a:pt x="2013575" y="3452483"/>
                  <a:pt x="2157048" y="2722837"/>
                  <a:pt x="1353599" y="2483870"/>
                </a:cubicBezTo>
                <a:cubicBezTo>
                  <a:pt x="266392" y="2158874"/>
                  <a:pt x="-224605" y="1429228"/>
                  <a:pt x="97413" y="674092"/>
                </a:cubicBezTo>
                <a:cubicBezTo>
                  <a:pt x="288710" y="230011"/>
                  <a:pt x="706675" y="18674"/>
                  <a:pt x="1106892" y="1187"/>
                </a:cubicBezTo>
                <a:close/>
              </a:path>
            </a:pathLst>
          </a:custGeom>
          <a:noFill/>
          <a:effectLst/>
        </p:spPr>
        <p:txBody>
          <a:bodyPr vert="horz" wrap="square" anchor="ctr">
            <a:noAutofit/>
          </a:bodyPr>
          <a:lstStyle>
            <a:lvl1pPr algn="ctr">
              <a:defRPr/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icture Placeholder 6"/>
          <p:cNvSpPr>
            <a:spLocks noGrp="1"/>
          </p:cNvSpPr>
          <p:nvPr>
            <p:ph type="pic" sz="quarter" idx="10" hasCustomPrompt="1"/>
          </p:nvPr>
        </p:nvSpPr>
        <p:spPr>
          <a:xfrm>
            <a:off x="4114800" y="657225"/>
            <a:ext cx="2028825" cy="2586038"/>
          </a:xfrm>
          <a:prstGeom prst="rect">
            <a:avLst/>
          </a:prstGeom>
          <a:solidFill>
            <a:srgbClr val="89DAF8">
              <a:alpha val="20000"/>
            </a:srgbClr>
          </a:solidFill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rgbClr val="10A092"/>
                </a:solidFill>
              </a:defRPr>
            </a:lvl1pPr>
          </a:lstStyle>
          <a:p>
            <a:r>
              <a:rPr lang="en-US"/>
              <a:t>Placeholder image</a:t>
            </a:r>
            <a:endParaRPr lang="en-US"/>
          </a:p>
        </p:txBody>
      </p:sp>
      <p:sp>
        <p:nvSpPr>
          <p:cNvPr id="3" name="Picture Placeholder 6"/>
          <p:cNvSpPr>
            <a:spLocks noGrp="1"/>
          </p:cNvSpPr>
          <p:nvPr>
            <p:ph type="pic" sz="quarter" idx="12" hasCustomPrompt="1"/>
          </p:nvPr>
        </p:nvSpPr>
        <p:spPr>
          <a:xfrm>
            <a:off x="6543677" y="1118800"/>
            <a:ext cx="2028825" cy="2586038"/>
          </a:xfrm>
          <a:prstGeom prst="rect">
            <a:avLst/>
          </a:prstGeom>
          <a:solidFill>
            <a:srgbClr val="89DAF8">
              <a:alpha val="20000"/>
            </a:srgbClr>
          </a:solidFill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rgbClr val="10A092"/>
                </a:solidFill>
              </a:defRPr>
            </a:lvl1pPr>
          </a:lstStyle>
          <a:p>
            <a:r>
              <a:rPr lang="en-US"/>
              <a:t>Placeholder image</a:t>
            </a:r>
            <a:endParaRPr lang="en-US"/>
          </a:p>
        </p:txBody>
      </p:sp>
      <p:sp>
        <p:nvSpPr>
          <p:cNvPr id="4" name="Picture Placeholder 6"/>
          <p:cNvSpPr>
            <a:spLocks noGrp="1"/>
          </p:cNvSpPr>
          <p:nvPr>
            <p:ph type="pic" sz="quarter" idx="11" hasCustomPrompt="1"/>
          </p:nvPr>
        </p:nvSpPr>
        <p:spPr>
          <a:xfrm>
            <a:off x="5123485" y="1507331"/>
            <a:ext cx="2028825" cy="2586038"/>
          </a:xfrm>
          <a:prstGeom prst="rect">
            <a:avLst/>
          </a:prstGeom>
          <a:solidFill>
            <a:srgbClr val="89DAF8">
              <a:alpha val="20000"/>
            </a:srgbClr>
          </a:solidFill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rgbClr val="10A092"/>
                </a:solidFill>
              </a:defRPr>
            </a:lvl1pPr>
          </a:lstStyle>
          <a:p>
            <a:r>
              <a:rPr lang="en-US"/>
              <a:t>Placeholder image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75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75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Picture Placeholder 3"/>
          <p:cNvSpPr>
            <a:spLocks noGrp="1"/>
          </p:cNvSpPr>
          <p:nvPr>
            <p:ph type="pic" sz="quarter" idx="16" hasCustomPrompt="1"/>
          </p:nvPr>
        </p:nvSpPr>
        <p:spPr>
          <a:xfrm>
            <a:off x="1" y="1600200"/>
            <a:ext cx="9143999" cy="2171700"/>
          </a:xfrm>
          <a:custGeom>
            <a:gdLst>
              <a:gd name="connsiteX0" fmla="*/ 0 w 5666011"/>
              <a:gd name="connsiteY0" fmla="*/ 0 h 4847771"/>
              <a:gd name="connsiteX1" fmla="*/ 5666011 w 5666011"/>
              <a:gd name="connsiteY1" fmla="*/ 0 h 4847771"/>
              <a:gd name="connsiteX2" fmla="*/ 5666011 w 5666011"/>
              <a:gd name="connsiteY2" fmla="*/ 4847771 h 4847771"/>
              <a:gd name="connsiteX3" fmla="*/ 0 w 5666011"/>
              <a:gd name="connsiteY3" fmla="*/ 4847771 h 4847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66011" h="4847771">
                <a:moveTo>
                  <a:pt x="0" y="0"/>
                </a:moveTo>
                <a:lnTo>
                  <a:pt x="5666011" y="0"/>
                </a:lnTo>
                <a:lnTo>
                  <a:pt x="5666011" y="4847771"/>
                </a:lnTo>
                <a:lnTo>
                  <a:pt x="0" y="4847771"/>
                </a:lnTo>
                <a:close/>
              </a:path>
            </a:pathLst>
          </a:custGeom>
          <a:solidFill>
            <a:srgbClr val="89DAF8">
              <a:alpha val="20000"/>
            </a:srgb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rgbClr val="10A092"/>
                </a:solidFill>
              </a:defRPr>
            </a:lvl1pPr>
          </a:lstStyle>
          <a:p>
            <a:r>
              <a:rPr lang="en-US"/>
              <a:t>Placeholder image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2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3" y="1"/>
            <a:ext cx="9143999" cy="2890592"/>
          </a:xfrm>
          <a:custGeom>
            <a:gdLst>
              <a:gd name="connsiteX0" fmla="*/ 0 w 12191999"/>
              <a:gd name="connsiteY0" fmla="*/ 0 h 3854122"/>
              <a:gd name="connsiteX1" fmla="*/ 12191999 w 12191999"/>
              <a:gd name="connsiteY1" fmla="*/ 0 h 3854122"/>
              <a:gd name="connsiteX2" fmla="*/ 12191999 w 12191999"/>
              <a:gd name="connsiteY2" fmla="*/ 2910188 h 3854122"/>
              <a:gd name="connsiteX3" fmla="*/ 11540257 w 12191999"/>
              <a:gd name="connsiteY3" fmla="*/ 2887920 h 3854122"/>
              <a:gd name="connsiteX4" fmla="*/ 10071099 w 12191999"/>
              <a:gd name="connsiteY4" fmla="*/ 2867892 h 3854122"/>
              <a:gd name="connsiteX5" fmla="*/ 254789 w 12191999"/>
              <a:gd name="connsiteY5" fmla="*/ 3801899 h 3854122"/>
              <a:gd name="connsiteX6" fmla="*/ 0 w 12191999"/>
              <a:gd name="connsiteY6" fmla="*/ 3854122 h 38541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1999" h="3854122">
                <a:moveTo>
                  <a:pt x="0" y="0"/>
                </a:moveTo>
                <a:lnTo>
                  <a:pt x="12191999" y="0"/>
                </a:lnTo>
                <a:lnTo>
                  <a:pt x="12191999" y="2910188"/>
                </a:lnTo>
                <a:lnTo>
                  <a:pt x="11540257" y="2887920"/>
                </a:lnTo>
                <a:cubicBezTo>
                  <a:pt x="11053652" y="2874622"/>
                  <a:pt x="10563833" y="2867892"/>
                  <a:pt x="10071099" y="2867892"/>
                </a:cubicBezTo>
                <a:cubicBezTo>
                  <a:pt x="6621956" y="2867892"/>
                  <a:pt x="3315671" y="3197657"/>
                  <a:pt x="254789" y="3801899"/>
                </a:cubicBezTo>
                <a:lnTo>
                  <a:pt x="0" y="3854122"/>
                </a:lnTo>
                <a:close/>
              </a:path>
            </a:pathLst>
          </a:custGeom>
          <a:solidFill>
            <a:schemeClr val="bg1">
              <a:lumMod val="95000"/>
              <a:alpha val="35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75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4_Title Slide">
    <p:bg>
      <p:bgPr>
        <a:gradFill>
          <a:gsLst>
            <a:gs pos="10000">
              <a:schemeClr val="accent1"/>
            </a:gs>
            <a:gs pos="10000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67247" y="853926"/>
            <a:ext cx="1902224" cy="3796490"/>
          </a:xfrm>
          <a:prstGeom prst="rect">
            <a:avLst/>
          </a:prstGeom>
          <a:effectLst>
            <a:outerShdw blurRad="1041400" dist="203200" dir="5400000" sx="94000" sy="94000" algn="t" rotWithShape="0">
              <a:prstClr val="black">
                <a:alpha val="40000"/>
              </a:prstClr>
            </a:outerShdw>
          </a:effectLst>
        </p:spPr>
      </p:pic>
      <p:sp>
        <p:nvSpPr>
          <p:cNvPr id="20" name="Picture Placeholder 19"/>
          <p:cNvSpPr>
            <a:spLocks noGrp="1"/>
          </p:cNvSpPr>
          <p:nvPr>
            <p:ph type="pic" sz="quarter" idx="10"/>
          </p:nvPr>
        </p:nvSpPr>
        <p:spPr>
          <a:xfrm>
            <a:off x="6096000" y="971550"/>
            <a:ext cx="1651994" cy="3564880"/>
          </a:xfrm>
          <a:custGeom>
            <a:gdLst>
              <a:gd name="connsiteX0" fmla="*/ 264207 w 2650729"/>
              <a:gd name="connsiteY0" fmla="*/ 0 h 5720080"/>
              <a:gd name="connsiteX1" fmla="*/ 554401 w 2650729"/>
              <a:gd name="connsiteY1" fmla="*/ 0 h 5720080"/>
              <a:gd name="connsiteX2" fmla="*/ 589051 w 2650729"/>
              <a:gd name="connsiteY2" fmla="*/ 38883 h 5720080"/>
              <a:gd name="connsiteX3" fmla="*/ 589051 w 2650729"/>
              <a:gd name="connsiteY3" fmla="*/ 69125 h 5720080"/>
              <a:gd name="connsiteX4" fmla="*/ 740645 w 2650729"/>
              <a:gd name="connsiteY4" fmla="*/ 211695 h 5720080"/>
              <a:gd name="connsiteX5" fmla="*/ 1918747 w 2650729"/>
              <a:gd name="connsiteY5" fmla="*/ 211695 h 5720080"/>
              <a:gd name="connsiteX6" fmla="*/ 2066010 w 2650729"/>
              <a:gd name="connsiteY6" fmla="*/ 64805 h 5720080"/>
              <a:gd name="connsiteX7" fmla="*/ 2066010 w 2650729"/>
              <a:gd name="connsiteY7" fmla="*/ 38883 h 5720080"/>
              <a:gd name="connsiteX8" fmla="*/ 2100659 w 2650729"/>
              <a:gd name="connsiteY8" fmla="*/ 0 h 5720080"/>
              <a:gd name="connsiteX9" fmla="*/ 2386523 w 2650729"/>
              <a:gd name="connsiteY9" fmla="*/ 0 h 5720080"/>
              <a:gd name="connsiteX10" fmla="*/ 2650729 w 2650729"/>
              <a:gd name="connsiteY10" fmla="*/ 267859 h 5720080"/>
              <a:gd name="connsiteX11" fmla="*/ 2650729 w 2650729"/>
              <a:gd name="connsiteY11" fmla="*/ 5456542 h 5720080"/>
              <a:gd name="connsiteX12" fmla="*/ 2386523 w 2650729"/>
              <a:gd name="connsiteY12" fmla="*/ 5720080 h 5720080"/>
              <a:gd name="connsiteX13" fmla="*/ 264207 w 2650729"/>
              <a:gd name="connsiteY13" fmla="*/ 5720080 h 5720080"/>
              <a:gd name="connsiteX14" fmla="*/ 0 w 2650729"/>
              <a:gd name="connsiteY14" fmla="*/ 5456542 h 5720080"/>
              <a:gd name="connsiteX15" fmla="*/ 0 w 2650729"/>
              <a:gd name="connsiteY15" fmla="*/ 267859 h 5720080"/>
              <a:gd name="connsiteX16" fmla="*/ 264207 w 2650729"/>
              <a:gd name="connsiteY16" fmla="*/ 0 h 57200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650729" h="5720080">
                <a:moveTo>
                  <a:pt x="264207" y="0"/>
                </a:moveTo>
                <a:cubicBezTo>
                  <a:pt x="264207" y="0"/>
                  <a:pt x="264207" y="0"/>
                  <a:pt x="554401" y="0"/>
                </a:cubicBezTo>
                <a:cubicBezTo>
                  <a:pt x="571726" y="0"/>
                  <a:pt x="589051" y="17281"/>
                  <a:pt x="589051" y="38883"/>
                </a:cubicBezTo>
                <a:cubicBezTo>
                  <a:pt x="589051" y="38883"/>
                  <a:pt x="589051" y="38883"/>
                  <a:pt x="589051" y="69125"/>
                </a:cubicBezTo>
                <a:cubicBezTo>
                  <a:pt x="589051" y="112329"/>
                  <a:pt x="623701" y="211695"/>
                  <a:pt x="740645" y="211695"/>
                </a:cubicBezTo>
                <a:cubicBezTo>
                  <a:pt x="801283" y="211695"/>
                  <a:pt x="1814797" y="211695"/>
                  <a:pt x="1918747" y="211695"/>
                </a:cubicBezTo>
                <a:cubicBezTo>
                  <a:pt x="2022697" y="211695"/>
                  <a:pt x="2066010" y="116648"/>
                  <a:pt x="2066010" y="64805"/>
                </a:cubicBezTo>
                <a:cubicBezTo>
                  <a:pt x="2066010" y="64805"/>
                  <a:pt x="2066010" y="64805"/>
                  <a:pt x="2066010" y="38883"/>
                </a:cubicBezTo>
                <a:cubicBezTo>
                  <a:pt x="2066010" y="17281"/>
                  <a:pt x="2083335" y="0"/>
                  <a:pt x="2100659" y="0"/>
                </a:cubicBezTo>
                <a:cubicBezTo>
                  <a:pt x="2100659" y="0"/>
                  <a:pt x="2100659" y="0"/>
                  <a:pt x="2386523" y="0"/>
                </a:cubicBezTo>
                <a:cubicBezTo>
                  <a:pt x="2529454" y="0"/>
                  <a:pt x="2650729" y="120968"/>
                  <a:pt x="2650729" y="267859"/>
                </a:cubicBezTo>
                <a:cubicBezTo>
                  <a:pt x="2650729" y="267859"/>
                  <a:pt x="2650729" y="267859"/>
                  <a:pt x="2650729" y="5456542"/>
                </a:cubicBezTo>
                <a:cubicBezTo>
                  <a:pt x="2650729" y="5603432"/>
                  <a:pt x="2529454" y="5720080"/>
                  <a:pt x="2386523" y="5720080"/>
                </a:cubicBezTo>
                <a:cubicBezTo>
                  <a:pt x="2386523" y="5720080"/>
                  <a:pt x="2386523" y="5720080"/>
                  <a:pt x="264207" y="5720080"/>
                </a:cubicBezTo>
                <a:cubicBezTo>
                  <a:pt x="121276" y="5720080"/>
                  <a:pt x="0" y="5603432"/>
                  <a:pt x="0" y="5456542"/>
                </a:cubicBezTo>
                <a:cubicBezTo>
                  <a:pt x="0" y="5456542"/>
                  <a:pt x="0" y="5456542"/>
                  <a:pt x="0" y="267859"/>
                </a:cubicBezTo>
                <a:cubicBezTo>
                  <a:pt x="0" y="120968"/>
                  <a:pt x="121276" y="0"/>
                  <a:pt x="264207" y="0"/>
                </a:cubicBezTo>
                <a:close/>
              </a:path>
            </a:pathLst>
          </a:custGeom>
          <a:solidFill>
            <a:schemeClr val="bg1">
              <a:lumMod val="85000"/>
              <a:alpha val="35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图片占位符 11"/>
          <p:cNvSpPr>
            <a:spLocks noGrp="1"/>
          </p:cNvSpPr>
          <p:nvPr>
            <p:ph type="pic" sz="quarter" idx="10"/>
          </p:nvPr>
        </p:nvSpPr>
        <p:spPr>
          <a:xfrm>
            <a:off x="2121925" y="1125824"/>
            <a:ext cx="1607574" cy="2934468"/>
          </a:xfrm>
          <a:custGeom>
            <a:gdLst>
              <a:gd name="connsiteX0" fmla="*/ 0 w 1607574"/>
              <a:gd name="connsiteY0" fmla="*/ 0 h 2934468"/>
              <a:gd name="connsiteX1" fmla="*/ 1607574 w 1607574"/>
              <a:gd name="connsiteY1" fmla="*/ 0 h 2934468"/>
              <a:gd name="connsiteX2" fmla="*/ 1607574 w 1607574"/>
              <a:gd name="connsiteY2" fmla="*/ 2934468 h 2934468"/>
              <a:gd name="connsiteX3" fmla="*/ 0 w 1607574"/>
              <a:gd name="connsiteY3" fmla="*/ 2934468 h 29344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7574" h="2934468">
                <a:moveTo>
                  <a:pt x="0" y="0"/>
                </a:moveTo>
                <a:lnTo>
                  <a:pt x="1607574" y="0"/>
                </a:lnTo>
                <a:lnTo>
                  <a:pt x="1607574" y="2934468"/>
                </a:lnTo>
                <a:lnTo>
                  <a:pt x="0" y="293446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5" name="图片占位符 14"/>
          <p:cNvSpPr>
            <a:spLocks noGrp="1"/>
          </p:cNvSpPr>
          <p:nvPr>
            <p:ph type="pic" sz="quarter" idx="11"/>
          </p:nvPr>
        </p:nvSpPr>
        <p:spPr>
          <a:xfrm>
            <a:off x="3847487" y="1117190"/>
            <a:ext cx="1607574" cy="2934468"/>
          </a:xfrm>
          <a:custGeom>
            <a:gdLst>
              <a:gd name="connsiteX0" fmla="*/ 0 w 1607574"/>
              <a:gd name="connsiteY0" fmla="*/ 0 h 2934468"/>
              <a:gd name="connsiteX1" fmla="*/ 1607574 w 1607574"/>
              <a:gd name="connsiteY1" fmla="*/ 0 h 2934468"/>
              <a:gd name="connsiteX2" fmla="*/ 1607574 w 1607574"/>
              <a:gd name="connsiteY2" fmla="*/ 2934468 h 2934468"/>
              <a:gd name="connsiteX3" fmla="*/ 0 w 1607574"/>
              <a:gd name="connsiteY3" fmla="*/ 2934468 h 29344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7574" h="2934468">
                <a:moveTo>
                  <a:pt x="0" y="0"/>
                </a:moveTo>
                <a:lnTo>
                  <a:pt x="1607574" y="0"/>
                </a:lnTo>
                <a:lnTo>
                  <a:pt x="1607574" y="2934468"/>
                </a:lnTo>
                <a:lnTo>
                  <a:pt x="0" y="293446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图片占位符 8"/>
          <p:cNvSpPr>
            <a:spLocks noGrp="1"/>
          </p:cNvSpPr>
          <p:nvPr>
            <p:ph type="pic" sz="quarter" idx="10"/>
          </p:nvPr>
        </p:nvSpPr>
        <p:spPr>
          <a:xfrm>
            <a:off x="498079" y="1768953"/>
            <a:ext cx="3785459" cy="2694056"/>
          </a:xfrm>
          <a:custGeom>
            <a:gdLst>
              <a:gd name="connsiteX0" fmla="*/ 0 w 3785459"/>
              <a:gd name="connsiteY0" fmla="*/ 0 h 2694056"/>
              <a:gd name="connsiteX1" fmla="*/ 3785459 w 3785459"/>
              <a:gd name="connsiteY1" fmla="*/ 0 h 2694056"/>
              <a:gd name="connsiteX2" fmla="*/ 3785459 w 3785459"/>
              <a:gd name="connsiteY2" fmla="*/ 2694056 h 2694056"/>
              <a:gd name="connsiteX3" fmla="*/ 0 w 3785459"/>
              <a:gd name="connsiteY3" fmla="*/ 2694056 h 2694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5459" h="2694056">
                <a:moveTo>
                  <a:pt x="0" y="0"/>
                </a:moveTo>
                <a:lnTo>
                  <a:pt x="3785459" y="0"/>
                </a:lnTo>
                <a:lnTo>
                  <a:pt x="3785459" y="2694056"/>
                </a:lnTo>
                <a:lnTo>
                  <a:pt x="0" y="269405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3"/>
          <p:cNvSpPr>
            <a:spLocks noGrp="1"/>
          </p:cNvSpPr>
          <p:nvPr>
            <p:ph type="pic" sz="quarter" idx="14" hasCustomPrompt="1"/>
          </p:nvPr>
        </p:nvSpPr>
        <p:spPr>
          <a:xfrm>
            <a:off x="3301845" y="3374449"/>
            <a:ext cx="2540311" cy="1088450"/>
          </a:xfrm>
          <a:custGeom>
            <a:gdLst>
              <a:gd name="connsiteX0" fmla="*/ 0 w 5666011"/>
              <a:gd name="connsiteY0" fmla="*/ 0 h 4847771"/>
              <a:gd name="connsiteX1" fmla="*/ 5666011 w 5666011"/>
              <a:gd name="connsiteY1" fmla="*/ 0 h 4847771"/>
              <a:gd name="connsiteX2" fmla="*/ 5666011 w 5666011"/>
              <a:gd name="connsiteY2" fmla="*/ 4847771 h 4847771"/>
              <a:gd name="connsiteX3" fmla="*/ 0 w 5666011"/>
              <a:gd name="connsiteY3" fmla="*/ 4847771 h 4847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66011" h="4847771">
                <a:moveTo>
                  <a:pt x="0" y="0"/>
                </a:moveTo>
                <a:lnTo>
                  <a:pt x="5666011" y="0"/>
                </a:lnTo>
                <a:lnTo>
                  <a:pt x="5666011" y="4847771"/>
                </a:lnTo>
                <a:lnTo>
                  <a:pt x="0" y="4847771"/>
                </a:lnTo>
                <a:close/>
              </a:path>
            </a:pathLst>
          </a:custGeom>
          <a:solidFill>
            <a:srgbClr val="89DAF8">
              <a:alpha val="20000"/>
            </a:srgb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rgbClr val="10A092"/>
                </a:solidFill>
              </a:defRPr>
            </a:lvl1pPr>
          </a:lstStyle>
          <a:p>
            <a:r>
              <a:rPr lang="en-US"/>
              <a:t>Placeholder image</a:t>
            </a:r>
            <a:endParaRPr lang="en-US"/>
          </a:p>
        </p:txBody>
      </p:sp>
      <p:sp>
        <p:nvSpPr>
          <p:cNvPr id="14" name="Picture Placeholder 3"/>
          <p:cNvSpPr>
            <a:spLocks noGrp="1"/>
          </p:cNvSpPr>
          <p:nvPr>
            <p:ph type="pic" sz="quarter" idx="15" hasCustomPrompt="1"/>
          </p:nvPr>
        </p:nvSpPr>
        <p:spPr>
          <a:xfrm>
            <a:off x="5842156" y="2286000"/>
            <a:ext cx="2540311" cy="1088450"/>
          </a:xfrm>
          <a:custGeom>
            <a:gdLst>
              <a:gd name="connsiteX0" fmla="*/ 0 w 5666011"/>
              <a:gd name="connsiteY0" fmla="*/ 0 h 4847771"/>
              <a:gd name="connsiteX1" fmla="*/ 5666011 w 5666011"/>
              <a:gd name="connsiteY1" fmla="*/ 0 h 4847771"/>
              <a:gd name="connsiteX2" fmla="*/ 5666011 w 5666011"/>
              <a:gd name="connsiteY2" fmla="*/ 4847771 h 4847771"/>
              <a:gd name="connsiteX3" fmla="*/ 0 w 5666011"/>
              <a:gd name="connsiteY3" fmla="*/ 4847771 h 4847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66011" h="4847771">
                <a:moveTo>
                  <a:pt x="0" y="0"/>
                </a:moveTo>
                <a:lnTo>
                  <a:pt x="5666011" y="0"/>
                </a:lnTo>
                <a:lnTo>
                  <a:pt x="5666011" y="4847771"/>
                </a:lnTo>
                <a:lnTo>
                  <a:pt x="0" y="4847771"/>
                </a:lnTo>
                <a:close/>
              </a:path>
            </a:pathLst>
          </a:custGeom>
          <a:solidFill>
            <a:srgbClr val="89DAF8">
              <a:alpha val="20000"/>
            </a:srgb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rgbClr val="10A092"/>
                </a:solidFill>
              </a:defRPr>
            </a:lvl1pPr>
          </a:lstStyle>
          <a:p>
            <a:r>
              <a:rPr lang="en-US"/>
              <a:t>Placeholder image</a:t>
            </a:r>
            <a:endParaRPr lang="en-US"/>
          </a:p>
        </p:txBody>
      </p:sp>
      <p:sp>
        <p:nvSpPr>
          <p:cNvPr id="15" name="Picture Placeholder 3"/>
          <p:cNvSpPr>
            <a:spLocks noGrp="1"/>
          </p:cNvSpPr>
          <p:nvPr>
            <p:ph type="pic" sz="quarter" idx="16" hasCustomPrompt="1"/>
          </p:nvPr>
        </p:nvSpPr>
        <p:spPr>
          <a:xfrm>
            <a:off x="761535" y="2286000"/>
            <a:ext cx="2540311" cy="1088450"/>
          </a:xfrm>
          <a:custGeom>
            <a:gdLst>
              <a:gd name="connsiteX0" fmla="*/ 0 w 5666011"/>
              <a:gd name="connsiteY0" fmla="*/ 0 h 4847771"/>
              <a:gd name="connsiteX1" fmla="*/ 5666011 w 5666011"/>
              <a:gd name="connsiteY1" fmla="*/ 0 h 4847771"/>
              <a:gd name="connsiteX2" fmla="*/ 5666011 w 5666011"/>
              <a:gd name="connsiteY2" fmla="*/ 4847771 h 4847771"/>
              <a:gd name="connsiteX3" fmla="*/ 0 w 5666011"/>
              <a:gd name="connsiteY3" fmla="*/ 4847771 h 4847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66011" h="4847771">
                <a:moveTo>
                  <a:pt x="0" y="0"/>
                </a:moveTo>
                <a:lnTo>
                  <a:pt x="5666011" y="0"/>
                </a:lnTo>
                <a:lnTo>
                  <a:pt x="5666011" y="4847771"/>
                </a:lnTo>
                <a:lnTo>
                  <a:pt x="0" y="4847771"/>
                </a:lnTo>
                <a:close/>
              </a:path>
            </a:pathLst>
          </a:custGeom>
          <a:solidFill>
            <a:srgbClr val="89DAF8">
              <a:alpha val="20000"/>
            </a:srgb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rgbClr val="10A092"/>
                </a:solidFill>
              </a:defRPr>
            </a:lvl1pPr>
          </a:lstStyle>
          <a:p>
            <a:r>
              <a:rPr lang="en-US"/>
              <a:t>Placeholder image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75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75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4" grpId="0" animBg="1"/>
      <p:bldP spid="15" grpId="0" animBg="1"/>
    </p:bld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</p:sldLayoutIdLst>
  <mc:AlternateContent>
    <mc:Choice xmlns:p14="http://schemas.microsoft.com/office/powerpoint/2010/main" Requires="p14">
      <p:transition spd="slow" advTm="1000" p14:dur="1500">
        <p:random/>
      </p:transition>
    </mc:Choice>
    <mc:Fallback>
      <p:transition spd="slow" advTm="1000">
        <p:random/>
      </p:transition>
    </mc:Fallback>
  </mc:AlternateContent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405405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1">
                <a:lumMod val="9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1115695" y="1707515"/>
            <a:ext cx="53644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BPV</a:t>
            </a:r>
            <a:r>
              <a:rPr lang="zh-CN" altLang="en-US" sz="4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血压变异性分析</a:t>
            </a:r>
            <a:endParaRPr lang="zh-CN" altLang="en-US" sz="4800" smtClean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/>
        </p:nvGrpSpPr>
        <p:grpSpPr>
          <a:xfrm>
            <a:off x="7908290" y="3857625"/>
            <a:ext cx="991235" cy="913130"/>
            <a:chOff x="3033165" y="660383"/>
            <a:chExt cx="1172670" cy="1080376"/>
          </a:xfrm>
        </p:grpSpPr>
        <p:sp>
          <p:nvSpPr>
            <p:cNvPr id="15" name="任意多边形: 形状 14"/>
            <p:cNvSpPr/>
            <p:nvPr/>
          </p:nvSpPr>
          <p:spPr>
            <a:xfrm rot="5400000">
              <a:off x="3033164" y="1043243"/>
              <a:ext cx="697517" cy="697516"/>
            </a:xfrm>
            <a:custGeom>
              <a:gdLst>
                <a:gd name="connsiteX0" fmla="*/ 0 w 556460"/>
                <a:gd name="connsiteY0" fmla="*/ 390646 h 556459"/>
                <a:gd name="connsiteX1" fmla="*/ 0 w 556460"/>
                <a:gd name="connsiteY1" fmla="*/ 165814 h 556459"/>
                <a:gd name="connsiteX2" fmla="*/ 165814 w 556460"/>
                <a:gd name="connsiteY2" fmla="*/ 165814 h 556459"/>
                <a:gd name="connsiteX3" fmla="*/ 165814 w 556460"/>
                <a:gd name="connsiteY3" fmla="*/ 0 h 556459"/>
                <a:gd name="connsiteX4" fmla="*/ 390646 w 556460"/>
                <a:gd name="connsiteY4" fmla="*/ 0 h 556459"/>
                <a:gd name="connsiteX5" fmla="*/ 390646 w 556460"/>
                <a:gd name="connsiteY5" fmla="*/ 165814 h 556459"/>
                <a:gd name="connsiteX6" fmla="*/ 556460 w 556460"/>
                <a:gd name="connsiteY6" fmla="*/ 165814 h 556459"/>
                <a:gd name="connsiteX7" fmla="*/ 556460 w 556460"/>
                <a:gd name="connsiteY7" fmla="*/ 390646 h 556459"/>
                <a:gd name="connsiteX8" fmla="*/ 390646 w 556460"/>
                <a:gd name="connsiteY8" fmla="*/ 390646 h 556459"/>
                <a:gd name="connsiteX9" fmla="*/ 390646 w 556460"/>
                <a:gd name="connsiteY9" fmla="*/ 556459 h 556459"/>
                <a:gd name="connsiteX10" fmla="*/ 165814 w 556460"/>
                <a:gd name="connsiteY10" fmla="*/ 556459 h 556459"/>
                <a:gd name="connsiteX11" fmla="*/ 165814 w 556460"/>
                <a:gd name="connsiteY11" fmla="*/ 390646 h 5564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56460" h="556459">
                  <a:moveTo>
                    <a:pt x="0" y="390646"/>
                  </a:moveTo>
                  <a:lnTo>
                    <a:pt x="0" y="165814"/>
                  </a:lnTo>
                  <a:lnTo>
                    <a:pt x="165814" y="165814"/>
                  </a:lnTo>
                  <a:lnTo>
                    <a:pt x="165814" y="0"/>
                  </a:lnTo>
                  <a:lnTo>
                    <a:pt x="390646" y="0"/>
                  </a:lnTo>
                  <a:lnTo>
                    <a:pt x="390646" y="165814"/>
                  </a:lnTo>
                  <a:lnTo>
                    <a:pt x="556460" y="165814"/>
                  </a:lnTo>
                  <a:lnTo>
                    <a:pt x="556460" y="390646"/>
                  </a:lnTo>
                  <a:lnTo>
                    <a:pt x="390646" y="390646"/>
                  </a:lnTo>
                  <a:lnTo>
                    <a:pt x="390646" y="556459"/>
                  </a:lnTo>
                  <a:lnTo>
                    <a:pt x="165814" y="556459"/>
                  </a:lnTo>
                  <a:lnTo>
                    <a:pt x="165814" y="390646"/>
                  </a:lnTo>
                  <a:close/>
                </a:path>
              </a:pathLst>
            </a:custGeom>
            <a:solidFill>
              <a:schemeClr val="accent1">
                <a:alpha val="2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任意多边形: 形状 15"/>
            <p:cNvSpPr/>
            <p:nvPr/>
          </p:nvSpPr>
          <p:spPr>
            <a:xfrm rot="5400000">
              <a:off x="3610523" y="660383"/>
              <a:ext cx="347663" cy="347663"/>
            </a:xfrm>
            <a:custGeom>
              <a:gdLst>
                <a:gd name="connsiteX0" fmla="*/ 0 w 556460"/>
                <a:gd name="connsiteY0" fmla="*/ 390646 h 556459"/>
                <a:gd name="connsiteX1" fmla="*/ 0 w 556460"/>
                <a:gd name="connsiteY1" fmla="*/ 165814 h 556459"/>
                <a:gd name="connsiteX2" fmla="*/ 165814 w 556460"/>
                <a:gd name="connsiteY2" fmla="*/ 165814 h 556459"/>
                <a:gd name="connsiteX3" fmla="*/ 165814 w 556460"/>
                <a:gd name="connsiteY3" fmla="*/ 0 h 556459"/>
                <a:gd name="connsiteX4" fmla="*/ 390646 w 556460"/>
                <a:gd name="connsiteY4" fmla="*/ 0 h 556459"/>
                <a:gd name="connsiteX5" fmla="*/ 390646 w 556460"/>
                <a:gd name="connsiteY5" fmla="*/ 165814 h 556459"/>
                <a:gd name="connsiteX6" fmla="*/ 556460 w 556460"/>
                <a:gd name="connsiteY6" fmla="*/ 165814 h 556459"/>
                <a:gd name="connsiteX7" fmla="*/ 556460 w 556460"/>
                <a:gd name="connsiteY7" fmla="*/ 390646 h 556459"/>
                <a:gd name="connsiteX8" fmla="*/ 390646 w 556460"/>
                <a:gd name="connsiteY8" fmla="*/ 390646 h 556459"/>
                <a:gd name="connsiteX9" fmla="*/ 390646 w 556460"/>
                <a:gd name="connsiteY9" fmla="*/ 556459 h 556459"/>
                <a:gd name="connsiteX10" fmla="*/ 165814 w 556460"/>
                <a:gd name="connsiteY10" fmla="*/ 556459 h 556459"/>
                <a:gd name="connsiteX11" fmla="*/ 165814 w 556460"/>
                <a:gd name="connsiteY11" fmla="*/ 390646 h 5564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56460" h="556459">
                  <a:moveTo>
                    <a:pt x="0" y="390646"/>
                  </a:moveTo>
                  <a:lnTo>
                    <a:pt x="0" y="165814"/>
                  </a:lnTo>
                  <a:lnTo>
                    <a:pt x="165814" y="165814"/>
                  </a:lnTo>
                  <a:lnTo>
                    <a:pt x="165814" y="0"/>
                  </a:lnTo>
                  <a:lnTo>
                    <a:pt x="390646" y="0"/>
                  </a:lnTo>
                  <a:lnTo>
                    <a:pt x="390646" y="165814"/>
                  </a:lnTo>
                  <a:lnTo>
                    <a:pt x="556460" y="165814"/>
                  </a:lnTo>
                  <a:lnTo>
                    <a:pt x="556460" y="390646"/>
                  </a:lnTo>
                  <a:lnTo>
                    <a:pt x="390646" y="390646"/>
                  </a:lnTo>
                  <a:lnTo>
                    <a:pt x="390646" y="556459"/>
                  </a:lnTo>
                  <a:lnTo>
                    <a:pt x="165814" y="556459"/>
                  </a:lnTo>
                  <a:lnTo>
                    <a:pt x="165814" y="390646"/>
                  </a:lnTo>
                  <a:close/>
                </a:path>
              </a:pathLst>
            </a:custGeom>
            <a:solidFill>
              <a:schemeClr val="accent1">
                <a:alpha val="24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任意多边形: 形状 20"/>
            <p:cNvSpPr/>
            <p:nvPr/>
          </p:nvSpPr>
          <p:spPr>
            <a:xfrm rot="5400000">
              <a:off x="3991523" y="1087201"/>
              <a:ext cx="214312" cy="214312"/>
            </a:xfrm>
            <a:custGeom>
              <a:gdLst>
                <a:gd name="connsiteX0" fmla="*/ 0 w 556460"/>
                <a:gd name="connsiteY0" fmla="*/ 390646 h 556459"/>
                <a:gd name="connsiteX1" fmla="*/ 0 w 556460"/>
                <a:gd name="connsiteY1" fmla="*/ 165814 h 556459"/>
                <a:gd name="connsiteX2" fmla="*/ 165814 w 556460"/>
                <a:gd name="connsiteY2" fmla="*/ 165814 h 556459"/>
                <a:gd name="connsiteX3" fmla="*/ 165814 w 556460"/>
                <a:gd name="connsiteY3" fmla="*/ 0 h 556459"/>
                <a:gd name="connsiteX4" fmla="*/ 390646 w 556460"/>
                <a:gd name="connsiteY4" fmla="*/ 0 h 556459"/>
                <a:gd name="connsiteX5" fmla="*/ 390646 w 556460"/>
                <a:gd name="connsiteY5" fmla="*/ 165814 h 556459"/>
                <a:gd name="connsiteX6" fmla="*/ 556460 w 556460"/>
                <a:gd name="connsiteY6" fmla="*/ 165814 h 556459"/>
                <a:gd name="connsiteX7" fmla="*/ 556460 w 556460"/>
                <a:gd name="connsiteY7" fmla="*/ 390646 h 556459"/>
                <a:gd name="connsiteX8" fmla="*/ 390646 w 556460"/>
                <a:gd name="connsiteY8" fmla="*/ 390646 h 556459"/>
                <a:gd name="connsiteX9" fmla="*/ 390646 w 556460"/>
                <a:gd name="connsiteY9" fmla="*/ 556459 h 556459"/>
                <a:gd name="connsiteX10" fmla="*/ 165814 w 556460"/>
                <a:gd name="connsiteY10" fmla="*/ 556459 h 556459"/>
                <a:gd name="connsiteX11" fmla="*/ 165814 w 556460"/>
                <a:gd name="connsiteY11" fmla="*/ 390646 h 5564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56460" h="556459">
                  <a:moveTo>
                    <a:pt x="0" y="390646"/>
                  </a:moveTo>
                  <a:lnTo>
                    <a:pt x="0" y="165814"/>
                  </a:lnTo>
                  <a:lnTo>
                    <a:pt x="165814" y="165814"/>
                  </a:lnTo>
                  <a:lnTo>
                    <a:pt x="165814" y="0"/>
                  </a:lnTo>
                  <a:lnTo>
                    <a:pt x="390646" y="0"/>
                  </a:lnTo>
                  <a:lnTo>
                    <a:pt x="390646" y="165814"/>
                  </a:lnTo>
                  <a:lnTo>
                    <a:pt x="556460" y="165814"/>
                  </a:lnTo>
                  <a:lnTo>
                    <a:pt x="556460" y="390646"/>
                  </a:lnTo>
                  <a:lnTo>
                    <a:pt x="390646" y="390646"/>
                  </a:lnTo>
                  <a:lnTo>
                    <a:pt x="390646" y="556459"/>
                  </a:lnTo>
                  <a:lnTo>
                    <a:pt x="165814" y="556459"/>
                  </a:lnTo>
                  <a:lnTo>
                    <a:pt x="165814" y="390646"/>
                  </a:lnTo>
                  <a:close/>
                </a:path>
              </a:pathLst>
            </a:custGeom>
            <a:solidFill>
              <a:schemeClr val="accent1">
                <a:alpha val="24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Roboto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3" name="直接连接符 2"/>
          <p:cNvCxnSpPr/>
          <p:nvPr/>
        </p:nvCxnSpPr>
        <p:spPr>
          <a:xfrm>
            <a:off x="435610" y="655955"/>
            <a:ext cx="6269990" cy="10795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内容占位符 41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28596" y="714362"/>
            <a:ext cx="5506720" cy="302260"/>
          </a:xfrm>
          <a:prstGeom prst="rect">
            <a:avLst/>
          </a:prstGeom>
        </p:spPr>
        <p:txBody>
          <a:bodyPr vert="horz" lIns="90000" tIns="46800" rIns="90000" bIns="46800" rtlCol="0">
            <a:noAutofit/>
          </a:bodyPr>
          <a:lstStyle>
            <a:defPPr>
              <a:defRPr lang="en-US"/>
            </a:defPPr>
            <a:lvl1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rgbClr val="003A8F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>
              <a:spcBef>
                <a:spcPct val="0"/>
              </a:spcBef>
            </a:pPr>
            <a:r>
              <a:rPr sz="2800" b="1" smtClean="0">
                <a:solidFill>
                  <a:srgbClr val="01ABA8"/>
                </a:solidFill>
                <a:latin typeface="微软雅黑" panose="020b0503020204020204" charset="-122"/>
                <a:sym typeface="+mn-ea"/>
              </a:rPr>
              <a:t>研究背景与目的</a:t>
            </a:r>
            <a:endParaRPr sz="2800" b="1">
              <a:solidFill>
                <a:srgbClr val="01ABA8"/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9" name="内容占位符 4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90600" y="1809750"/>
            <a:ext cx="2042795" cy="302260"/>
          </a:xfrm>
          <a:prstGeom prst="rect">
            <a:avLst/>
          </a:prstGeom>
        </p:spPr>
        <p:txBody>
          <a:bodyPr vert="horz" lIns="90000" tIns="46800" rIns="90000" bIns="46800" rtlCol="0">
            <a:noAutofit/>
          </a:bodyPr>
          <a:lstStyle>
            <a:defPPr>
              <a:defRPr lang="en-US"/>
            </a:defPPr>
            <a:lvl1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rgbClr val="003A8F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1200">
              <a:solidFill>
                <a:srgbClr val="01ABA8"/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57158" y="1214428"/>
            <a:ext cx="821537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最近，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血压变异性的升高成为阿尔茨海默痴呆症发展的一个新的危险因素，以前的研究表明，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BPV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是认知能力下降的危险因素。一些研究证实了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与大脑结构损伤和认知能力下降的关系。这些研究使用收缩压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(SBP)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或舒张压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(DBP)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评估了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，并没有研究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SBPV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收缩压 血压变异性和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DBPV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舒张压 血压变异性的联合效应。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BPV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与痴呆及其亚型发病率的关系也尚未完全确定。在本研究中，我们的目的是评估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40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岁或以上成年人随诊间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与痴呆发病率及其亚型之间的关系。我们还研究了收缩压和舒张期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血压变异性的升高对痴呆的其他影响。</a:t>
            </a:r>
            <a:endParaRPr lang="zh-CN" altLang="en-US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500034" y="714362"/>
            <a:ext cx="728667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800" b="1" noProof="1" smtClean="0">
                <a:solidFill>
                  <a:srgbClr val="01ABA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研究人群</a:t>
            </a:r>
            <a:endParaRPr lang="en-US" altLang="zh-CN" sz="2800" b="1" noProof="1" smtClean="0">
              <a:solidFill>
                <a:srgbClr val="01ABA8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在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2009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月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日至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2012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12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月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31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日（基线和指数日）接受健康检查的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23503802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名受试者中，我们确定了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11305147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名从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2005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月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日至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2012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12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月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31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日接受≥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健康检查的受试者。排除基线时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40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岁的患者（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n=3427494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）和有全因痴呆史。最终，研究人群包括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7844814 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名受试者。</a:t>
            </a:r>
            <a:endParaRPr lang="zh-CN" altLang="en-US" sz="24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>
              <a:ea typeface="宋体" panose="02010600030101010101" pitchFamily="2" charset="-122"/>
            </a:endParaRPr>
          </a:p>
          <a:p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85720" y="714362"/>
            <a:ext cx="6357982" cy="44291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500034" y="785800"/>
            <a:ext cx="654973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 smtClean="0">
                <a:solidFill>
                  <a:srgbClr val="01ABA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方法</a:t>
            </a:r>
            <a:endParaRPr lang="en-US" altLang="zh-CN" sz="2800" b="1" noProof="1" smtClean="0">
              <a:solidFill>
                <a:srgbClr val="01ABA8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endParaRPr lang="en-US" altLang="zh-CN" smtClean="0"/>
          </a:p>
          <a:p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筛查检查包括人体测量（血压、身高、体重、腰围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、实验室测试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如血糖、脂质分布和肌酐），以及健康行为调查问卷。</a:t>
            </a:r>
            <a:endParaRPr lang="zh-CN" altLang="en-US" sz="24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357158" y="642924"/>
            <a:ext cx="728667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 smtClean="0">
                <a:solidFill>
                  <a:srgbClr val="01ABA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筛查方案</a:t>
            </a:r>
            <a:endParaRPr lang="en-US" altLang="zh-CN" sz="2800" b="1" noProof="1" smtClean="0">
              <a:solidFill>
                <a:srgbClr val="01ABA8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测量肱骨血压：在参与者坐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分钟后，测量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个手臂血压的平均值。</a:t>
            </a:r>
            <a:endParaRPr lang="en-US" altLang="zh-CN" sz="24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体重指数按受试者的体重以公斤除以身高以米为单位的平方计算。</a:t>
            </a:r>
            <a:endParaRPr lang="en-US" altLang="zh-CN" sz="24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对有关吸烟和饮酒的信息进行了二分分类（当前与无）。</a:t>
            </a:r>
            <a:endParaRPr lang="en-US" altLang="zh-CN" sz="24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定期运动：为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&gt;30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分钟的中度体育活动每周≥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次或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&gt;20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分钟的剧烈体育活动每周≥</a:t>
            </a:r>
            <a:r>
              <a:rPr lang="en-US" altLang="zh-CN" sz="2400" smtClean="0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次。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609600" y="1047750"/>
            <a:ext cx="64401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a typeface="宋体" panose="02010600030101010101" pitchFamily="2" charset="-122"/>
            </a:endParaRPr>
          </a:p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85720" y="714362"/>
            <a:ext cx="7858180" cy="424731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糖尿病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定义：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(1)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每年根据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ICD-10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代码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E11-14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至少提出一项声明，并且每年至少一项关于抗糖尿病药物处方的声明或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(2)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空腹血糖水平≥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126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毫克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/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分升。</a:t>
            </a:r>
            <a:endParaRPr lang="en-US" altLang="zh-CN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高血压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定义：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(1)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每年至少有一项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ICD-10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代码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I10-13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或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I15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的声明，并且每年至少有一项关于抗高血压药物处方的声明或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(2) SBP/DBP ≥140/90 mmH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血脂异常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定义：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(1)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每年至少有一项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ICD-10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代码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E78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的声明和每年至少一项关于降脂药物处方的声明或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(2)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总胆固醇≥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240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毫克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/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分升。</a:t>
            </a:r>
            <a:endParaRPr lang="en-US" altLang="zh-CN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慢性肾病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定义：肾小球滤过率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&lt;60 mL/min/1.73 m2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缺血性心脏病或中风病史通过自填问卷获得。</a:t>
            </a:r>
            <a:endParaRPr lang="zh-CN" altLang="en-US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214282" y="642924"/>
            <a:ext cx="871543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 smtClean="0">
                <a:solidFill>
                  <a:srgbClr val="01ABA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研究结果和随访结果</a:t>
            </a:r>
            <a:endParaRPr lang="zh-CN" altLang="en-US" sz="2800" b="1" noProof="1" smtClean="0">
              <a:solidFill>
                <a:srgbClr val="01ABA8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研究的终点是新诊断的痴呆症，其定义为至少开具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2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倍抗痴呆药物，并且代码为阿尔茨海默病（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AD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ICD-10 F00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或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G30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）、血管性痴呆（</a:t>
            </a:r>
            <a:r>
              <a:rPr lang="en-US" altLang="zh-CN" sz="2000" err="1" smtClean="0">
                <a:latin typeface="楷体" panose="02010609060101010101" pitchFamily="49" charset="-122"/>
                <a:ea typeface="楷体" panose="02010609060101010101" pitchFamily="49" charset="-122"/>
              </a:rPr>
              <a:t>VaD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ICD-10 F01 )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，或其他痴呆症（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ICD-10 F02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F03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G23.1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或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G31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）。要为用于痴呆症治疗的乙酰胆碱酯酶抑制剂（盐酸多奈哌齐、利凡斯的明、加兰他敏）或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NMDA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受体拮抗剂（美金刚）的处方申请费用报销，医生需要根据国民健康保险报销标准记录认知功能障碍的证据：迷你精神状态 检查 ≤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26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并且临床痴呆评分 ≥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1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或总体恶化量表 ≥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。该队列从基线（最后一次血压测量日期）到痴呆发生日期或直到研究期结束（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2016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年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12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月 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31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日）。</a:t>
            </a:r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428596" y="714362"/>
            <a:ext cx="728667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 smtClean="0">
                <a:solidFill>
                  <a:srgbClr val="01ABA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统计分析</a:t>
            </a:r>
            <a:endParaRPr lang="zh-CN" altLang="en-US" sz="2800" b="1" noProof="1" smtClean="0">
              <a:solidFill>
                <a:srgbClr val="01ABA8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连续变量以平均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±SD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表示，分类变量以数字和百分比表示。使用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Cox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比例风险模型来估计每组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的危险比和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95%CI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。通过分层分析和使用似然比检验的相互作用测试评估了通过年龄、性别、肥胖、糖尿病、高血压、中风、心脏病、使用降压药、血压控制状态和绝对血压变化的潜在影响。在亚组分析中，最高四分位数的风险比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(95% CI)(Q4)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组与较低的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3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个四分位数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(Q1–Q3)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作为参考组进行比较。使用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SAS 9.4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版（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SAS Institute, Inc, Cary, NC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）进行统计分析，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P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值 </a:t>
            </a:r>
            <a:r>
              <a:rPr lang="en-US" altLang="zh-CN" smtClean="0">
                <a:latin typeface="楷体" panose="02010609060101010101" pitchFamily="49" charset="-122"/>
                <a:ea typeface="楷体" panose="02010609060101010101" pitchFamily="49" charset="-122"/>
              </a:rPr>
              <a:t>&lt;0.05 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被认为表明具有统计学意义。 。</a:t>
            </a:r>
            <a:endParaRPr lang="zh-CN" altLang="en-US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endParaRPr lang="zh-CN" altLang="en-US" baseline="30000">
              <a:solidFill>
                <a:schemeClr val="tx1"/>
              </a:solidFill>
              <a:uFillTx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428596" y="642924"/>
            <a:ext cx="814393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 smtClean="0">
                <a:solidFill>
                  <a:srgbClr val="01ABA8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结果</a:t>
            </a:r>
            <a:endParaRPr lang="zh-CN" altLang="en-US" sz="2800" b="1" noProof="1" smtClean="0">
              <a:solidFill>
                <a:srgbClr val="01ABA8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研究人群的基线特征</a:t>
            </a:r>
            <a:endParaRPr lang="zh-CN" altLang="en-US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在研究人群中，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VIM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（独立于平均值的变异性）呈正常分布，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SBP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DBP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的中值分别为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8.71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（范围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0.29-58.74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）和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6.04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（范围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0.33-38.70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）（图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S2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）。四分位数定义的截止点为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5.70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8.71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12.43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DBPV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为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4.32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6.04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8.91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。表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描述了四分之一参与者的特征。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中较高四分位数的受试者年龄较大，更有可能是女性，并且共病条件的患病率较高。所有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组的平均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SBP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DBP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水平分别为≈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126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78mmHg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。根据痴呆事件，血压测量值的中位数与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个相同。由于研究人群众多，所有变量的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P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值均为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&lt;0.0001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500034" y="642924"/>
            <a:ext cx="80010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 smtClean="0">
                <a:latin typeface="楷体" panose="02010609060101010101" pitchFamily="49" charset="-122"/>
                <a:ea typeface="楷体" panose="02010609060101010101" pitchFamily="49" charset="-122"/>
              </a:rPr>
              <a:t>根据血压变异性确定的痴呆症发生率</a:t>
            </a:r>
            <a:endParaRPr lang="zh-CN" altLang="en-US" sz="1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在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6.22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年的中位随访期间（范围，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0-8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年），有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200574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例新的全因痴呆病例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(2.8%)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165112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例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AD (2.1%)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和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27443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例</a:t>
            </a:r>
            <a:r>
              <a:rPr lang="en-US" altLang="zh-CN" sz="1600" err="1" smtClean="0">
                <a:latin typeface="楷体" panose="02010609060101010101" pitchFamily="49" charset="-122"/>
                <a:ea typeface="楷体" panose="02010609060101010101" pitchFamily="49" charset="-122"/>
              </a:rPr>
              <a:t>VaD (0.3%)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。高血压会增加发生全因痴呆、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AD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1600" err="1" smtClean="0">
                <a:latin typeface="楷体" panose="02010609060101010101" pitchFamily="49" charset="-122"/>
                <a:ea typeface="楷体" panose="02010609060101010101" pitchFamily="49" charset="-122"/>
              </a:rPr>
              <a:t>VaD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的风险（表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S3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）。与所有模型中四分位数的最低四分位数组相比，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SBPV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组（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Q4,1,1.16,1.14-1.17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）或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DBPV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1.14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）对所有这些结果的风险逐渐增加（表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）。与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SBPV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DBPV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最低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四分位的受试者相比，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DBPV Q4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组的受试者的风险高≈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6%(aHR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1.04-1.07][15%06)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，而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SBPV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Q4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组的风险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(aHR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1.09[95%CI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1.08-1.11])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高≈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9%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。此外，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SBPV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DBPVQ4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组的受试者患全因痴呆的风险都高出≈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18%(aHR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1.18[95%CI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1.16-1.19])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。在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AD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1600" err="1" smtClean="0">
                <a:latin typeface="楷体" panose="02010609060101010101" pitchFamily="49" charset="-122"/>
                <a:ea typeface="楷体" panose="02010609060101010101" pitchFamily="49" charset="-122"/>
              </a:rPr>
              <a:t>VaD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中也观察到类似的模式（表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）。</a:t>
            </a:r>
            <a:r>
              <a:rPr lang="zh-CN" altLang="en-US" sz="16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随着血压测量时间的增加，</a:t>
            </a:r>
            <a:r>
              <a:rPr lang="en-US" altLang="zh-CN" sz="16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z="16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与痴呆症风险之间的相关性更高。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（表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S4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）。根据十分位组的分析显示，从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SBPV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组的第六个十分位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(D6)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开始，痴呆风险显着增加，而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DBPV D8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组的痴呆风险显着增加（趋势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P 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值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&lt;0.0001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）（图 </a:t>
            </a:r>
            <a:r>
              <a:rPr lang="en-US" altLang="zh-CN" sz="1600" smtClean="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1600" smtClean="0">
                <a:latin typeface="楷体" panose="02010609060101010101" pitchFamily="49" charset="-122"/>
                <a:ea typeface="楷体" panose="02010609060101010101" pitchFamily="49" charset="-122"/>
              </a:rPr>
              <a:t>）。</a:t>
            </a:r>
            <a:endParaRPr lang="zh-CN" altLang="en-US" sz="16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435610" y="655955"/>
            <a:ext cx="6422390" cy="1143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609600" y="714362"/>
            <a:ext cx="644017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</a:rPr>
              <a:t>亚组分析</a:t>
            </a:r>
            <a:endParaRPr lang="zh-CN" altLang="en-US" sz="20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按年龄、性别、吸烟状况、肥胖状况、糖尿病、高血压、中风和心脏病进行了分层分析。</a:t>
            </a: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与</a:t>
            </a:r>
            <a:r>
              <a:rPr lang="en-US" altLang="zh-CN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Q1-3</a:t>
            </a: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组相比，</a:t>
            </a:r>
            <a:r>
              <a:rPr lang="en-US" altLang="zh-CN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BPV Q4</a:t>
            </a: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组预测所有亚组的痴呆发病率仍更高。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在年轻、男性、无高血压和当前吸烟的亚组中，痴呆的调整危险比略高（图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；表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S5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S6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）。即使在对降压药物使用、血压对照状态和绝对血压改变进行分层后，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BPV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和痴呆之间的关联也保持一致（表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S7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；图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S3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S4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S5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）。</a:t>
            </a:r>
            <a:endParaRPr lang="zh-CN" altLang="en-US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https://d.book118.com/907024054054006031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Custom 42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01ABA8"/>
      </a:accent1>
      <a:accent2>
        <a:srgbClr val="029AA7"/>
      </a:accent2>
      <a:accent3>
        <a:srgbClr val="1688A2"/>
      </a:accent3>
      <a:accent4>
        <a:srgbClr val="2C7FA7"/>
      </a:accent4>
      <a:accent5>
        <a:srgbClr val="4174A9"/>
      </a:accent5>
      <a:accent6>
        <a:srgbClr val="5268A4"/>
      </a:accent6>
      <a:hlink>
        <a:srgbClr val="474747"/>
      </a:hlink>
      <a:folHlink>
        <a:srgbClr val="919191"/>
      </a:folHlink>
    </a:clrScheme>
    <a:fontScheme name="Roboto">
      <a:majorFont>
        <a:latin typeface="Roboto"/>
        <a:ea typeface="Roboto"/>
        <a:cs typeface="Rob"/>
      </a:majorFont>
      <a:minorFont>
        <a:latin typeface="Roboto"/>
        <a:ea typeface="Roboto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Roboto</vt:lpstr>
      <vt:lpstr>Rob</vt:lpstr>
      <vt:lpstr>Lato Regular</vt:lpstr>
      <vt:lpstr>Lato Hairline</vt:lpstr>
      <vt:lpstr>Lato Light</vt:lpstr>
      <vt:lpstr>楷体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2024-09-03T12:51:54.972</cp:lastPrinted>
  <dcterms:created xsi:type="dcterms:W3CDTF">2024-09-03T04:51:54Z</dcterms:created>
  <dcterms:modified xsi:type="dcterms:W3CDTF">2024-09-03T04:51:56Z</dcterms:modified>
</cp:coreProperties>
</file>