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45FF1-3952-4673-9724-8214CA683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891C5-99B5-4B41-B95B-F4A414A32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F5E28-A982-44E5-A058-648A3C86B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0E79D-514B-4F3A-A185-B3335F761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92495D-9924-44DE-822D-24D169F8D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209F75-495B-478E-8427-272440B1B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16349F-D6B3-433F-BF6D-4D933D32A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C342B-8C87-4804-84CA-2AF53C774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2E2FC-D817-4BE4-9844-A41B03FDA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F54B5-4281-4E1F-B8C2-BE80D1CE4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78188-A7E7-4CA5-B975-D23F36658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26064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呼吸内科护理查房汇报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主诉：咳嗽、咳痰、气喘10余年，加重1周。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737" r="4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患者10年前诊断为慢性阻塞性肺疾病（COPD），长期吸烟史。1周前因感冒后出现咳嗽、咳痰加重，伴有气喘。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体温37.5℃，脉搏90次/分，呼吸20次/分，血压130/80mmHg。桶状胸，双肺叩诊过清音，双肺呼吸音减弱，可闻及干啰音及散在湿啰音。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白细胞计数10.5×10⁹/L，中性粒细胞比例80%，血气分析示低氧血症。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给予抗感染、平喘、止咳、化痰等药物治疗。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给予低流量吸氧，改善缺氧症状。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指导患者进行呼吸功能锻炼，提高肺功能。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173" r="191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包括体温、脉搏、呼吸和血压等，确保患者生命安全。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保持呼吸道通畅，协助患者排痰，预防肺部感染。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根据患者病情制定饮食计划，提供营养丰富的食物，促进康复。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关注患者心理状态，提供心理支持和疏导，增强患者信心。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838" r="1583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383" r="1738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464" r="1646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对于需要机械通气的患者，定期检查呼吸机参数和管道连接，确保呼吸机正常工作。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对于需要吸氧的患者，确保氧气流量和浓度适宜，防止氧中毒。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遵医嘱给药，观察药物疗效和不良反应，及时处理。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针对患者病情，采取相应措施预防并发症的发生。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定期评估患者情况，了解护理措施的实施效果。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了解患者对护理工作的满意度，收集患者意见和建议。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根据评估结果和患者反馈，持续改进护理工作质量。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https://d.book118.com/907026064141006040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2024-09-13T06:39:18.514</cp:lastPrinted>
  <dcterms:created xsi:type="dcterms:W3CDTF">2024-09-12T22:39:18Z</dcterms:created>
  <dcterms:modified xsi:type="dcterms:W3CDTF">2024-09-12T22:39:20Z</dcterms:modified>
</cp:coreProperties>
</file>