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175DFC-B5AF-4198-A780-F3091A5AC3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B9C4E0-45A1-4330-928B-75867C43CF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9199C7-F789-4F65-B971-513A6A8409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A23B7C-C6B6-447E-9F12-B9462EDEE1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3085BCA-E352-461D-82AD-59198573AA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8EA5067-7F25-46A0-9904-6D2F22F55D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6DBA0B1-4020-4E5C-98A7-D022C681C5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3A388C-4A71-4D15-9C2A-17AD1DC50A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078E52-DAA2-49DD-8745-FFA18090C6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F8E456-0A75-425B-8098-94D7E26E8B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3EC910-2F29-4E3A-966F-88C72E5BB0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342682" y="1846430"/>
            <a:ext cx="5506636" cy="1200329"/>
          </a:xfrm>
        </p:spPr>
        <p:txBody>
          <a:bodyPr wrap="none" anchor="t">
            <a:spAutoFit/>
          </a:bodyPr>
          <a:lstStyle>
            <a:lvl1pPr algn="ctr">
              <a:defRPr sz="8000" b="1" i="0" spc="30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022629" y="3142768"/>
            <a:ext cx="2146742" cy="286232"/>
          </a:xfrm>
        </p:spPr>
        <p:txBody>
          <a:bodyPr wrap="none">
            <a:spAutoFit/>
          </a:bodyPr>
          <a:lstStyle>
            <a:lvl1pPr marL="0" indent="0" algn="ctr">
              <a:buNone/>
              <a:defRPr sz="14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009803" y="1270290"/>
            <a:ext cx="2172390" cy="480131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2800" b="1" i="0" spc="30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solidFill>
          <a:schemeClr val="bg1"/>
        </a:solidFill>
        <a:effectLst/>
      </p:bgPr>
    </p:bg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solidFill>
          <a:schemeClr val="bg1"/>
        </a:soli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bg1">
                <a:alpha val="60000"/>
                <a:lumMod val="95000"/>
                <a:lumOff val="5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rcRect t="31862" b="18138"/>
          <a:stretch>
            <a:fillRect/>
          </a:stretch>
        </p:blipFill>
        <p:spPr>
          <a:xfrm flipH="1">
            <a:off x="0" y="-1"/>
            <a:ext cx="12192000" cy="3429001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>
                  <a:lumMod val="95000"/>
                  <a:lumOff val="5000"/>
                </a:schemeClr>
              </a:gs>
              <a:gs pos="100000">
                <a:schemeClr val="bg1">
                  <a:alpha val="60000"/>
                  <a:lumMod val="95000"/>
                  <a:lumOff val="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solidFill>
          <a:schemeClr val="bg1"/>
        </a:solidFill>
        <a:effectLst/>
      </p:bgPr>
    </p:bg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pic>
        <p:nvPicPr>
          <p:cNvPr id="24" name="图片 1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7030101004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卧式车床主轴箱检修学习项目课件4\n## 1.卧式车床主轴箱的结构与功能概述\n### 1.1卧式车床主轴箱的主要组成部分及作用\n### 1.2主轴箱的内部结构及功能分析\n### 1.3卧式车床主轴箱的性能特点与适用范围\n## 2.卧式车床主轴箱的检修流程与方法\n### 2.1卧式车床主轴箱的检修前的准备工作\n### 2.2卧式车床主轴箱的拆卸与清洗\n### 2.3卧式车床主轴箱的检查与修复\n## 3.卧式车床主轴箱的常见故障诊断与处理\n### 3.1卧式车床主轴箱的过热故障分析与处理\n### 3.2卧式车床主轴箱的振动故障分析与处理\n### 3.3卧式车床主轴箱的噪音故障分析与处理\n## 4.卧式车床主轴箱的维护与保养\n### 4.1卧式车床主轴箱的日常维护与保养方法\n### 4.2卧式车床主轴箱的定期检查与保养计划\n### 4.3卧式车床主轴箱的润滑与密封维护\n## 5.卧式车床主轴箱检修技术的实践应用案例\n### 5.1卧式车床主轴箱的检修实践案例分析\n### 5.2卧式车床主轴箱的检修技术要点与技巧\n### 5.3卧式车床主轴箱的检修经验总结与改进措施\n&quot;,&quot;templateId&quot;:&quot;gmkecq1xcbgpbesf4w4jrcmz4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46865" y="1846430"/>
            <a:ext cx="11518900" cy="9144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 sz="5400"/>
              <a:t>卧式车床主轴箱检修学习项目课件4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60648" y="1270290"/>
            <a:ext cx="6870700" cy="482600"/>
          </a:xfrm>
        </p:spPr>
        <p:txBody>
          <a:bodyPr/>
          <a:lstStyle/>
          <a:p>
            <a:r>
              <a:rPr lang="en-US"/>
              <a:t> </a:t>
            </a:r>
            <a:endParaRPr lang="zh-CN" b="1"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effectLst/>
              </a:rPr>
              <a:t> </a:t>
            </a:r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8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01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9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卧式车床主轴箱的结构与功能概述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6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卧式车床主轴箱的主要组成部分及作用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6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063380"/>
            <a:chOff x="660399" y="2074672"/>
            <a:chExt cx="10871202" cy="4063380"/>
          </a:xfrm>
        </p:grpSpPr>
        <p:grpSp>
          <p:nvGrpSpPr>
            <p:cNvPr id="169" name=""/>
            <p:cNvGrpSpPr/>
            <p:nvPr/>
          </p:nvGrpSpPr>
          <p:grpSpPr>
            <a:xfrm>
              <a:off x="660399" y="2074672"/>
              <a:ext cx="2584800" cy="4063380"/>
              <a:chOff x="660399" y="2074672"/>
              <a:chExt cx="2584800" cy="4063380"/>
            </a:xfrm>
          </p:grpSpPr>
          <p:sp>
            <p:nvSpPr>
              <p:cNvPr id="170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主轴箱本体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支撑主轴及其附件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连接床头和床身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保证主轴的稳定性与精度</a:t>
                </a:r>
                <a:endParaRPr/>
              </a:p>
            </p:txBody>
          </p:sp>
          <p:pic>
            <p:nvPicPr>
              <p:cNvPr id="17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174" name=""/>
            <p:cNvGrpSpPr/>
            <p:nvPr/>
          </p:nvGrpSpPr>
          <p:grpSpPr>
            <a:xfrm>
              <a:off x="3422533" y="2074672"/>
              <a:ext cx="2584800" cy="4063380"/>
              <a:chOff x="660399" y="2074672"/>
              <a:chExt cx="2584800" cy="4063380"/>
            </a:xfrm>
          </p:grpSpPr>
          <p:sp>
            <p:nvSpPr>
              <p:cNvPr id="175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主轴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传递切削力和扭矩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保证工件加工的精度和表面质量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提高生产效率</a:t>
                </a:r>
                <a:endParaRPr/>
              </a:p>
            </p:txBody>
          </p:sp>
          <p:pic>
            <p:nvPicPr>
              <p:cNvPr id="17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179" name=""/>
            <p:cNvGrpSpPr/>
            <p:nvPr/>
          </p:nvGrpSpPr>
          <p:grpSpPr>
            <a:xfrm>
              <a:off x="6184667" y="2074672"/>
              <a:ext cx="2584800" cy="4063380"/>
              <a:chOff x="660399" y="2074672"/>
              <a:chExt cx="2584800" cy="4063380"/>
            </a:xfrm>
          </p:grpSpPr>
          <p:sp>
            <p:nvSpPr>
              <p:cNvPr id="180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轴承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支撑主轴旋转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减少摩擦和热量产生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保证主轴的精度和寿命</a:t>
                </a:r>
                <a:endParaRPr/>
              </a:p>
            </p:txBody>
          </p:sp>
          <p:pic>
            <p:nvPicPr>
              <p:cNvPr id="18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184" name=""/>
            <p:cNvGrpSpPr/>
            <p:nvPr/>
          </p:nvGrpSpPr>
          <p:grpSpPr>
            <a:xfrm>
              <a:off x="8946801" y="2074672"/>
              <a:ext cx="2584800" cy="4063380"/>
              <a:chOff x="660399" y="2074672"/>
              <a:chExt cx="2584800" cy="4063380"/>
            </a:xfrm>
          </p:grpSpPr>
          <p:sp>
            <p:nvSpPr>
              <p:cNvPr id="185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齿轮或皮带轮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传递动力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调整主轴转速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适应不同加工需求</a:t>
                </a:r>
                <a:endParaRPr/>
              </a:p>
            </p:txBody>
          </p:sp>
          <p:pic>
            <p:nvPicPr>
              <p:cNvPr id="18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9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9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9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内部结构</a:t>
                </a:r>
                <a:endParaRPr/>
              </a:p>
            </p:txBody>
          </p:sp>
          <p:sp>
            <p:nvSpPr>
              <p:cNvPr id="19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主轴、轴承、齿轮或皮带轮等部件的布局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润滑油路和水冷却系统的设计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电气控制系统的配置</a:t>
                </a:r>
                <a:endParaRPr/>
              </a:p>
            </p:txBody>
          </p:sp>
          <p:sp>
            <p:nvSpPr>
              <p:cNvPr id="19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功能分析</a:t>
                </a:r>
                <a:endParaRPr/>
              </a:p>
            </p:txBody>
          </p:sp>
          <p:sp>
            <p:nvSpPr>
              <p:cNvPr id="20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实现主轴的旋转和动力传递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保证主轴箱的温度和润滑条件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便于操作和监控主轴箱的工作状态</a:t>
                </a:r>
                <a:endParaRPr/>
              </a:p>
            </p:txBody>
          </p:sp>
          <p:sp>
            <p:nvSpPr>
              <p:cNvPr id="20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0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主轴箱的内部结构及功能分析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0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卧式车床主轴箱的性能特点与适用范围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0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1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1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性能特点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高刚度和稳定性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良好的密封性能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适应不同加工需求的速度调整</a:t>
                </a:r>
                <a:endParaRPr/>
              </a:p>
            </p:txBody>
          </p:sp>
          <p:pic>
            <p:nvPicPr>
              <p:cNvPr id="21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1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1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适用范围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广泛应用于各种类型的卧式车床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适用于加工各种轴类、盘类、套类零件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可满足高精度、高效率的加工要求</a:t>
                </a:r>
                <a:endParaRPr/>
              </a:p>
            </p:txBody>
          </p:sp>
          <p:pic>
            <p:nvPicPr>
              <p:cNvPr id="21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1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02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22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卧式车床主轴箱的检修流程与方法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4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25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26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2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技术资料的准备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2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了解主轴箱的结构、性能、使用要求等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收集主轴箱的故障诊断和处理方法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准备必要的检修工具和设备</a:t>
                </a:r>
                <a:endParaRPr/>
              </a:p>
            </p:txBody>
          </p:sp>
          <p:sp>
            <p:nvSpPr>
              <p:cNvPr id="229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30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3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安全防护措施的落实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关闭电源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佩戴防护眼镜和手套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遵循安全操作规程</a:t>
                </a:r>
                <a:endParaRPr/>
              </a:p>
            </p:txBody>
          </p:sp>
          <p:sp>
            <p:nvSpPr>
              <p:cNvPr id="233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34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3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检修环境的清理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清除主轴箱周围的杂物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保持工作场地的整洁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准备充足的照明设施</a:t>
                </a:r>
                <a:endParaRPr/>
              </a:p>
            </p:txBody>
          </p:sp>
          <p:sp>
            <p:nvSpPr>
              <p:cNvPr id="237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卧式车床主轴箱的检修前的准备工作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卧式车床主轴箱的拆卸与清洗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242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243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主轴箱的拆卸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拆卸主轴箱的外罩和连接件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拆卸主轴、轴承、齿轮或皮带轮等部件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标记和记录拆卸过程</a:t>
                </a:r>
                <a:endParaRPr/>
              </a:p>
            </p:txBody>
          </p:sp>
          <p:pic>
            <p:nvPicPr>
              <p:cNvPr id="24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47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248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部件的清洗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清洗主轴、轴承、齿轮等部件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清洗润滑油路和水冷却系统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消除部件表面的污垢和锈蚀</a:t>
                </a:r>
                <a:endParaRPr/>
              </a:p>
            </p:txBody>
          </p:sp>
          <p:pic>
            <p:nvPicPr>
              <p:cNvPr id="25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52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253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部件的检查与评估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检查部件的磨损和损伤情况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评估部件的性能和寿命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确定需要修复或更换的部件</a:t>
                </a:r>
                <a:endParaRPr/>
              </a:p>
            </p:txBody>
          </p:sp>
          <p:pic>
            <p:nvPicPr>
              <p:cNvPr id="25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59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60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61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部件的修复</a:t>
                </a:r>
                <a:endParaRPr/>
              </a:p>
            </p:txBody>
          </p:sp>
          <p:sp>
            <p:nvSpPr>
              <p:cNvPr id="262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修补磨损的部件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更换损坏的部件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恢复部件的性能和精度</a:t>
                </a:r>
                <a:endParaRPr/>
              </a:p>
            </p:txBody>
          </p:sp>
        </p:grpSp>
        <p:grpSp>
          <p:nvGrpSpPr>
            <p:cNvPr id="263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6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润滑系统的检查与修复</a:t>
                </a:r>
                <a:endParaRPr/>
              </a:p>
            </p:txBody>
          </p:sp>
          <p:sp>
            <p:nvSpPr>
              <p:cNvPr id="26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检查润滑油路是否畅通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清洗润滑油泵和过滤器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更换润滑油和油封</a:t>
                </a:r>
                <a:endParaRPr/>
              </a:p>
            </p:txBody>
          </p:sp>
        </p:grpSp>
        <p:grpSp>
          <p:nvGrpSpPr>
            <p:cNvPr id="266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67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电气控制系统的检查与修复</a:t>
                </a:r>
                <a:endParaRPr/>
              </a:p>
            </p:txBody>
          </p:sp>
          <p:sp>
            <p:nvSpPr>
              <p:cNvPr id="268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检查电气元件是否正常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修复或更换损坏的电气元件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测试电气系统的性能和可靠性</a:t>
                </a:r>
                <a:endParaRPr/>
              </a:p>
            </p:txBody>
          </p:sp>
        </p:grpSp>
      </p:grpSp>
      <p:sp>
        <p:nvSpPr>
          <p:cNvPr id="26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卧式车床主轴箱的检查与修复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03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卧式车床主轴箱的常见故障诊断与处理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故障原因分析</a:t>
                </a:r>
                <a:endParaRPr/>
              </a:p>
            </p:txBody>
          </p:sp>
          <p:sp>
            <p:nvSpPr>
              <p:cNvPr id="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轴承磨损或损坏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润滑油不足或变质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齿轮或皮带轮磨损或损坏</a:t>
                </a:r>
                <a:endParaRPr/>
              </a:p>
            </p:txBody>
          </p:sp>
          <p:sp>
            <p:nvSpPr>
              <p:cNvPr id="1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处理方法</a:t>
                </a:r>
                <a:endParaRPr/>
              </a:p>
            </p:txBody>
          </p:sp>
          <p:sp>
            <p:nvSpPr>
              <p:cNvPr id="2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更换磨损或损坏的轴承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补充或更换润滑油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修复或更换磨损或损坏的齿轮或皮带轮</a:t>
                </a:r>
                <a:endParaRPr/>
              </a:p>
            </p:txBody>
          </p:sp>
          <p:sp>
            <p:nvSpPr>
              <p:cNvPr id="2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卧式车床主轴箱的过热故障分析与处理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https://d.book118.com/907030101004006046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darkgold">
      <a:dk1>
        <a:srgbClr val="FEFFFF"/>
      </a:dk1>
      <a:lt1>
        <a:srgbClr val="000000"/>
      </a:lt1>
      <a:dk2>
        <a:srgbClr val="FDF5E1"/>
      </a:dk2>
      <a:lt2>
        <a:srgbClr val="160908"/>
      </a:lt2>
      <a:accent1>
        <a:srgbClr val="FEB74E"/>
      </a:accent1>
      <a:accent2>
        <a:srgbClr val="FB7F3D"/>
      </a:accent2>
      <a:accent3>
        <a:srgbClr val="E15C3D"/>
      </a:accent3>
      <a:accent4>
        <a:srgbClr val="9F463B"/>
      </a:accent4>
      <a:accent5>
        <a:srgbClr val="515865"/>
      </a:accent5>
      <a:accent6>
        <a:srgbClr val="333A46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卧式车床主轴箱检修学习项目课件4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2024-09-20T23:20:11.580</cp:lastPrinted>
  <dcterms:created xsi:type="dcterms:W3CDTF">2024-09-20T15:20:11Z</dcterms:created>
  <dcterms:modified xsi:type="dcterms:W3CDTF">2024-09-20T15:20:13Z</dcterms:modified>
</cp:coreProperties>
</file>