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39CEF-D545-4624-8D4E-4A6EBBB47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7505A-8C2F-4F8C-8011-796F6468C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44015-EB54-4AC9-B5CD-31E927775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F4D59-06FC-40A8-8BA7-C0E0CA022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77D355-C191-4DBE-9E1C-C18B47F96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221EF-CDA2-4AA0-8649-3FF35C10A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090A9D-8C39-4931-B8D8-C07DE5264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A29BB-24FA-415A-84B8-58766D73C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C7EB7-E4EF-499D-AA9C-9F617BF9A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C402D-24CB-433F-8C65-38F47FA8F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AB75F-F7C3-4E6D-B3DE-9158D74F3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301640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经理职责检测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经理职责概述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经理职责履行情况检测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经理职责履行能力评估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经理职责履行中存在的问题分析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经理职责优化的建议和措施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提升经理工作效率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通过对经理职责的定期检测，确保其工作的高效性和准确性。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完善公司管理体系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经理职责检测是公司管理体系的重要组成部分，有助于发现管理漏洞并及时改进。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优秀的经理管理是推动公司持续发展的关键，通过检测可以确保经理职责的履行和公司的稳定发展。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38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6354794" y="1266825"/>
            <a:ext cx="333375" cy="333375"/>
            <a:chOff x="6354794" y="1266825"/>
            <a:chExt cx="333375" cy="333375"/>
          </a:xfrm>
        </p:grpSpPr>
        <p:sp>
          <p:nvSpPr>
            <p:cNvPr id="4" name="AutoShape 4"/>
            <p:cNvSpPr/>
            <p:nvPr/>
          </p:nvSpPr>
          <p:spPr>
            <a:xfrm>
              <a:off x="6354794" y="1266825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802344" y="2579656"/>
            <a:ext cx="333375" cy="333375"/>
            <a:chOff x="5802344" y="2579656"/>
            <a:chExt cx="333375" cy="333375"/>
          </a:xfrm>
        </p:grpSpPr>
        <p:sp>
          <p:nvSpPr>
            <p:cNvPr id="6" name="AutoShape 6"/>
            <p:cNvSpPr/>
            <p:nvPr/>
          </p:nvSpPr>
          <p:spPr>
            <a:xfrm>
              <a:off x="5802344" y="2579656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480018" y="3830669"/>
            <a:ext cx="333375" cy="333375"/>
            <a:chOff x="5480018" y="3830669"/>
            <a:chExt cx="333375" cy="333375"/>
          </a:xfrm>
        </p:grpSpPr>
        <p:sp>
          <p:nvSpPr>
            <p:cNvPr id="8" name="AutoShape 8"/>
            <p:cNvSpPr/>
            <p:nvPr/>
          </p:nvSpPr>
          <p:spPr>
            <a:xfrm>
              <a:off x="5480018" y="383066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711607" y="5068919"/>
            <a:ext cx="333375" cy="333375"/>
            <a:chOff x="3711607" y="5068919"/>
            <a:chExt cx="333375" cy="333375"/>
          </a:xfrm>
        </p:grpSpPr>
        <p:sp>
          <p:nvSpPr>
            <p:cNvPr id="10" name="AutoShape 10"/>
            <p:cNvSpPr/>
            <p:nvPr/>
          </p:nvSpPr>
          <p:spPr>
            <a:xfrm>
              <a:off x="3711607" y="506891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94842" y="1166774"/>
            <a:ext cx="3394996" cy="490334"/>
            <a:chOff x="1094842" y="1166774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094842" y="116677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经理日常工作职责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326671" y="1519335"/>
            <a:ext cx="2931336" cy="1654845"/>
            <a:chOff x="1326671" y="1519335"/>
            <a:chExt cx="2931336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326671" y="151933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包括计划、组织、指挥、协调和控制等方面的职责。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710363" y="827762"/>
            <a:ext cx="2987778" cy="490334"/>
            <a:chOff x="6710363" y="827762"/>
            <a:chExt cx="298777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710363" y="827762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710363" y="1236519"/>
            <a:ext cx="5449408" cy="802744"/>
            <a:chOff x="6710363" y="1236519"/>
            <a:chExt cx="5449408" cy="802744"/>
          </a:xfrm>
        </p:grpSpPr>
        <p:sp>
          <p:nvSpPr>
            <p:cNvPr id="40" name="TextBox 40"/>
            <p:cNvSpPr txBox="1"/>
            <p:nvPr/>
          </p:nvSpPr>
          <p:spPr>
            <a:xfrm>
              <a:off x="6710363" y="1236519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包括团队组建、培训、激励和考核等方面的职责。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253493" y="2140593"/>
            <a:ext cx="2987778" cy="490334"/>
            <a:chOff x="6253493" y="2140593"/>
            <a:chExt cx="298777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6253493" y="214059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6253493" y="2549350"/>
            <a:ext cx="5449408" cy="802744"/>
            <a:chOff x="6253493" y="2549350"/>
            <a:chExt cx="5449408" cy="802744"/>
          </a:xfrm>
        </p:grpSpPr>
        <p:sp>
          <p:nvSpPr>
            <p:cNvPr id="44" name="TextBox 44"/>
            <p:cNvSpPr txBox="1"/>
            <p:nvPr/>
          </p:nvSpPr>
          <p:spPr>
            <a:xfrm>
              <a:off x="6253493" y="2549350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包括业务规划、执行、监控和优化等方面的职责。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918277" y="3430588"/>
            <a:ext cx="2987778" cy="490334"/>
            <a:chOff x="5918277" y="3430588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5918277" y="3430588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5918277" y="3839345"/>
            <a:ext cx="5449408" cy="802744"/>
            <a:chOff x="5918277" y="3839345"/>
            <a:chExt cx="5449408" cy="802744"/>
          </a:xfrm>
        </p:grpSpPr>
        <p:sp>
          <p:nvSpPr>
            <p:cNvPr id="48" name="TextBox 48"/>
            <p:cNvSpPr txBox="1"/>
            <p:nvPr/>
          </p:nvSpPr>
          <p:spPr>
            <a:xfrm>
              <a:off x="5918277" y="3839345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包括客户需求分析、关系维护和业务拓展等方面的职责。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380227" y="4629856"/>
            <a:ext cx="2987778" cy="490334"/>
            <a:chOff x="4380227" y="4629856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4380227" y="4629856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4380227" y="5038613"/>
            <a:ext cx="5449408" cy="802744"/>
            <a:chOff x="4380227" y="5038613"/>
            <a:chExt cx="5449408" cy="802744"/>
          </a:xfrm>
        </p:grpSpPr>
        <p:sp>
          <p:nvSpPr>
            <p:cNvPr id="52" name="TextBox 52"/>
            <p:cNvSpPr txBox="1"/>
            <p:nvPr/>
          </p:nvSpPr>
          <p:spPr>
            <a:xfrm>
              <a:off x="4380227" y="5038613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包括预算编制、成本控制和财务分析等方面的职责。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经理职责概述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经理的角色和定位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经理是团队的领导者，需要具备领导能力和魅力，能够带领团队朝着共同的目标前进。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经理需要在关键时刻做出决策，包括战略决策、人事决策、财务决策等，需要具备决策能力和承担责任的勇气。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经理需要协调团队内部和外部的各种资源，确保资源的合理配置和高效利用，以实现团队和公司的目标。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经理的职责和权力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经理需要制定团队和公司的长期和短期计划，包括业务计划、市场计划、人力资源计划等，确保团队和公司的发展方向和目标清晰明确。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指挥实施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经理需要指挥团队实施计划，监督计划的执行情况，及时调整计划以确保计划的顺利实现。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经理需要组织各种资源，包括人力、物力、财力等，确保资源的合理配置和高效利用，以满足团队和公司的需求。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经理需要控制团队和公司的风险，包括市场风险、财务风险、人力资源风险等，确保团队和公司的稳定发展。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经理需要制定详细的工作计划，包括任务分配、时间进度、资源预算等，确保工作的顺利进行。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经理需要对团队成员的工作进行监督检查，确保工作的质量和进度符合要求。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经理需要对团队成员的工作进行评估反馈，帮助团队成员发现自身不足并改进提升。同时，经理也需要接受上级领导和团队成员的评估反馈，不断完善自身的工作能力和领导水平。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经理需要与团队成员、上级领导、其他部门等保持密切的沟通和协调，确保信息的畅通和工作的协同。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经理的工作流程和规范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经理职责履行情况检测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根据公司的战略目标和部门的工作重点，制定具体、可行的工作计划，明确各项任务的完成时间和责任人。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实时跟踪和监督工作计划的执行情况，确保各项工作按照计划有序进行。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监控工作进度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根据工作实际情况，及时调整工作计划，确保工作的高效推进。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调整工作计划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组建高效团队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负责选拔、培养和管理团队成员，激发团队士气和凝聚力。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协调团队成员之间的工作关系，促进团队协作，提高工作效率。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与团队成员保持密切沟通，及时了解工作进展情况和存在的问题，并给予指导和支持。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" r="17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拓展业务市场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积极寻找新的业务机会和市场空间，推动公司业务拓展。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创新业务模式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关注行业发展趋势和市场需求变化，创新业务模式，提高公司竞争力。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持续改进业务流程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不断优化和改进业务流程，提高工作效率和质量。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业务拓展与创新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开发新客户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积极寻找潜在客户和市场机会，拓展新客户群体，提高公司市场份额。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维护现有客户关系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定期与客户保持联系，了解客户需求和反馈，及时响应并处理客户问题，提高客户满意度。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建立完善的客户档案管理体系，对客户信息进行分类、整理和分析，为公司的市场营销和客户服务提供有力支持。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客户关系维护与开发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经理职责履行能力评估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https://d.book118.com/907030164054006035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2024-09-09T18:57:43.152</cp:lastPrinted>
  <dcterms:created xsi:type="dcterms:W3CDTF">2024-09-09T10:57:43Z</dcterms:created>
  <dcterms:modified xsi:type="dcterms:W3CDTF">2024-09-09T10:57:45Z</dcterms:modified>
</cp:coreProperties>
</file>