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531C57-7755-49F7-8015-B4F81C0BE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7F5C3-4EFD-4E51-8D52-1407BDAAF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ADA36-12B4-49B2-82EB-DD3939093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9C63B0-1D3B-45E0-9F98-06543EA8F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6A965D-9A0A-4A06-8FAC-A6DE5775D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D7C00D-01AD-4D83-ADBA-F429E2276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598070-6471-4801-BF19-C1134BFD9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81938B-9A3E-4490-8658-EC98FF86D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2608B2-57B4-4203-89DD-950AB8ED3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41428-42A6-4F58-82B2-A8AAA2937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83C3B-636B-4325-BD66-0EAEE96AB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3205310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如何学会有效地与他人合作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合作的重要性与意义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建立良好的合作关系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掌握有效的合作技巧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解决合作中的冲突与问题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提升自身能力与素质以适应合作需求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实践案例分析与启示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合作的重要性与意义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分工协作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通过合作，可以将任务划分为不同的部分，每个人专注于自己的领域，从而提高工作效率。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合作伙伴之间可以共享资源，如知识、技能和经验，从而更高效地完成任务。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互相学习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合作伙伴可以从彼此身上学习到新的知识和技能，不断提升自己的能力。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提升工作效率和成果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473" b="19473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拓展视野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通过与他人合作，可以接触到不同的观点和方法，从而拓展自己的视野和思维方式。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在合作中取得成功，可以增强个人的自信心和自尊心，进而促进个人成长。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培养领导力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通过参与合作项目，可以锻炼个人的领导力和组织协调能力，为未来的职业发展打下基础。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促进个人和团队成长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合作过程中，团队成员之间需要相互信任和支持，从而建立起牢固的合作关系。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合作可以促进团队成员之间的沟通和交流，增进彼此之间的了解和认识。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合作可以让团队成员共同致力于一个目标，从而增强团队的凝聚力和向心力。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增强团队凝聚力和向心力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建立良好的合作关系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890" b="128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2371" b="323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尊重他人，平等相待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尊重他人的观点和贡献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认可并尊重每个团队成员的观点和贡献，鼓励大家积极参与讨论和决策。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平等对待每个人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不因个人背景、经验或地位等因素对他人产生偏见或歧视，营造平等、公正的合作氛围。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尊重他人的时间和努力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合理安排会议和工作时间，避免浪费他人的时间和精力，同时肯定他人的努力和成果。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在交流中保持耐心和专注，认真倾听他人的意见和建议，不打断或过早表达自己的观点。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353" r="1135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698" r="1569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7542" r="754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努力理解他人的立场和需求，通过询问和澄清来确保对对方意思的准确理解。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寻求理解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在倾听他人意见后，适时给予积极的反馈和建议，促进双方之间的共识和合作。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给予反馈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倾听他人意见，理解对方需求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用简洁明了的语言表达自己的观点和想法，避免使用模糊或含糊不清的措辞。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在发现问题或疑虑时，及时与相关人员进行沟通，避免问题扩大或产生不必要的误解。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540" r="354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对于他人的不同意见和反馈，保持开放和包容的心态，愿意进行调整和改进。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保持开放心态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坦诚沟通，避免误解和猜疑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掌握有效的合作技巧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根据每个人的专长、经验和资源，进行合理的任务分配，确保每个人都能充分发挥自己的优势。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在开始合作之前，确保所有成员对项目的目标有清晰的认识，明确各自的角色和职责。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设定时间表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为每个任务设定明确的完成时间和里程碑，以便监控进度并及时调整。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000" r="12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分工明确，责任到人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通过积极的沟通和协作，建立团队成员之间的信任，提高合作效率。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鼓励团队成员分享各自的知识、技能和资源，以便更好地协同工作。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根据项目需求和团队成员的特长，灵活调整资源配置，确保资源的有效利用。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协调资源，优化配置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https://d.book118.com/907032053104006051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2024-09-24T15:22:27.600</cp:lastPrinted>
  <dcterms:created xsi:type="dcterms:W3CDTF">2024-09-24T07:22:27Z</dcterms:created>
  <dcterms:modified xsi:type="dcterms:W3CDTF">2024-09-24T07:22:29Z</dcterms:modified>
</cp:coreProperties>
</file>