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3B7BF-60E6-450F-8E1E-22F14915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83C1B-5FF3-4492-86FD-1F5787BA6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7304C-F062-40B5-A00F-ECB754D0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A89E3-17D4-4EBD-AA04-7B751583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28527-7F20-4EF2-B28C-8C71CE23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04979-C46C-4791-BDC5-6456F2CF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D81DF-9A84-424A-85D5-5B4ECEDA2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00C26-2527-4D31-B11F-095A73484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FF6E7-7BC8-47C2-AF74-6FAB7F39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E1CC0-AD28-4F07-82DA-EDD53E003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D0611-CF1C-4817-B386-0A800B31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33045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系统性能监控与优化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系统性能监控概述
 性能监控工具与技术
 性能数据分析与解读
 系统性能问题定位
 系统性能优化策略
 资源优化配置与调整
 性能监控与优化的最佳实践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系统性能监控概述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系统性能监控概述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系统性能监控概述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1.系统性能监控的意义和目的：系统性能监控通过对系统各项指标的实时监测和分析，帮助工程师了解系统运行状态，及时发现和解决潜在问题，提高系统稳定性和性能。</a:t>
            </a:r>
          </a:p>
          <a:p>
            <a:r>
              <a:t>2.系统性能监控的主要功能：实时监测、数据分析、预警报警、性能优化等。</a:t>
            </a:r>
          </a:p>
          <a:p>
            <a:r>
              <a:t>3.系统性能监控的常用工具和技术：监控软件、性能测试、日志分析、网络嗅探等。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系统性能监控的重要性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1.提高系统稳定性和可用性：通过实时监控系统的各项指标，及时发现并解决潜在问题，减少系统崩溃和停机时间，提高系统的稳定性和可用性。</a:t>
            </a:r>
          </a:p>
          <a:p>
            <a:r>
              <a:t>2.优化系统性能：通过对系统性能数据的分析和优化，提高系统的响应速度和处理能力，提升用户体验。</a:t>
            </a:r>
          </a:p>
          <a:p>
            <a:r>
              <a:t>3.降低运维成本：通过自动化的性能监控和预警报警机制，减少人工干预和运维成本，提高工作效率。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系统性能监控概述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系统性能监控的挑战与发展趋势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1.数据采集与处理的难度：随着系统规模的扩大和复杂度的提高，数据采集和处理的难度也不断增加，需要更加高效和智能的监控技术。</a:t>
            </a:r>
          </a:p>
          <a:p>
            <a:r>
              <a:t>2.智能化监控的需求：随着人工智能和机器学习技术的发展，智能化监控成为未来的发展趋势，通过智能化的分析和预测，提高系统性能监控的准确性和效率。</a:t>
            </a:r>
          </a:p>
          <a:p>
            <a:r>
              <a:t>3.云原生监控的挑战：云原生技术的应用给系统性能监控带来了新的挑战，需要适应云原生环境的监控技术和工具。</a:t>
            </a:r>
          </a:p>
          <a:p>
            <a:r>
              <a:t>以上内容仅供参考，具体内容可以根据实际需求进行调整和优化。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性能监控工具概述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1.性能监控工具的作用和重要性：帮助系统工程师实时了解系统性能状态，及时发现性能瓶颈，为系统优化提供依据，确保系统稳定、高效运行。</a:t>
            </a:r>
          </a:p>
          <a:p>
            <a:r>
              <a:t>2.常见性能监控工具分类：系统级监控工具、应用级监控工具、网络监控工具、数据库监控工具等。</a:t>
            </a:r>
          </a:p>
          <a:p>
            <a:r>
              <a:t>3.性能监控工具选型考虑因素：监控对象、监控粒度、数据可视化需求、告警功能等。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性能监控数据采集技术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1.数据采集方式：主动采集与被动采集。主动采集通过定期发送请求获取数据，被动采集则接收系统或应用主动上报的数据。</a:t>
            </a:r>
          </a:p>
          <a:p>
            <a:r>
              <a:t>2.数据采集频率与数据量：根据实际需求调整采集频率，确保数据有效性同时避免资源浪费。</a:t>
            </a:r>
          </a:p>
          <a:p>
            <a:r>
              <a:t>3.数据预处理：对采集到的原始数据进行清洗、转换和聚合，以便后续分析。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性能监控数据分析技术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1.实时分析与历史分析：实时分析用于及时发现性能问题，历史分析用于挖掘性能瓶颈和趋势。</a:t>
            </a:r>
          </a:p>
          <a:p>
            <a:r>
              <a:t>2.数据可视化技术：通过图表、仪表盘等方式展示数据分析结果，提高可读性。</a:t>
            </a:r>
          </a:p>
          <a:p>
            <a:r>
              <a:t>3.数据分析算法：利用统计学、机器学习等算法对性能数据进行深入挖掘，发现隐藏的问题和规律。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性能监控告警机制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1.告警触发条件：根据实际需求设置告警阈值，如CPU使用率、内存占用率等。</a:t>
            </a:r>
          </a:p>
          <a:p>
            <a:r>
              <a:t>2.告警通知方式：邮件、短信、语音等多种方式及时通知相关人员处理性能问题。</a:t>
            </a:r>
          </a:p>
          <a:p>
            <a:r>
              <a:t>3.告警处理流程：定义告警处理流程，提高问题处理效率。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性能监控与优化案例分析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1.案例分析目的：通过实际案例分析，阐述性能监控与优化的过程和方法。</a:t>
            </a:r>
          </a:p>
          <a:p>
            <a:r>
              <a:t>2.案例选择：选择具有代表性的案例，如Web应用性能优化、数据库性能优化等。</a:t>
            </a:r>
          </a:p>
          <a:p>
            <a:r>
              <a:t>3.案例分析流程：问题描述、问题分析、解决方案制定与实施、效果评估等。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性能监控技术发展趋势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1.云计算与性能监控：云计算环境下的性能监控面临新的挑战和机遇，如云资源分配、跨云厂商监控等。</a:t>
            </a:r>
          </a:p>
          <a:p>
            <a:r>
              <a:t>2.AI与智能监控：利用人工智能技术提高性能监控的准确性和及时性，实现智能预警和预测。</a:t>
            </a:r>
          </a:p>
          <a:p>
            <a:r>
              <a:t>3.开源与标准化：推动性能监控工具的开源化和标准化，降低使用门槛，提高行业整体水平。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性能数据分析与解读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性能数据分析与解读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性能数据的收集和存储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1.数据收集：系统性能监控的首要任务是收集各种性能指标的数据，如CPU使用率、内存占用率、网络带宽等。</a:t>
            </a:r>
          </a:p>
          <a:p>
            <a:r>
              <a:t>2.数据存储：为了确保数据的可持续性和可访问性，需要选择合适的存储设备和数据库系统，并建立完善的数据备份和恢复机制。</a:t>
            </a:r>
          </a:p>
          <a:p>
            <a:r>
              <a:t>3.数据安全性：在收集和存储性能数据的过程中，需要考虑数据的加密和隐私保护，以防止数据泄露和攻击。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性能数据的预处理和清洗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1.数据预处理：对收集到的原始数据进行预处理，以便于后续的数据分析和解读。预处理包括数据格式转换、异常值处理等。</a:t>
            </a:r>
          </a:p>
          <a:p>
            <a:r>
              <a:t>2.数据清洗：清洗掉错误或异常的数据，保证数据分析的准确性。数据清洗需要考虑数据的完整性和一致性。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性能数据分析与解读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性能数据的可视化展示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1.数据图表：利用图表、图像等形式将性能数据可视化，以便更直观地了解系统性能的状况和趋势。</a:t>
            </a:r>
          </a:p>
          <a:p>
            <a:r>
              <a:t>2.实时监控：通过实时监控可以实时了解系统的性能状况，及时发现和解决潜在的问题。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性能数据的分析和解读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1.数据分析方法：掌握数据分析的基本方法和技巧，如趋势分析、对比分析、因果分析等，以便对性能数据进行有效的分析和解读。</a:t>
            </a:r>
          </a:p>
          <a:p>
            <a:r>
              <a:t>2.数据解读能力：通过数据解读，了解系统性能的瓶颈和问题，为优化系统性能提供依据。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性能数据分析与解读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性能数据的异常检测与预警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1.异常检测：通过建立异常检测模型，及时发现性能数据的异常情况，为系统维护人员提供预警信息。</a:t>
            </a:r>
          </a:p>
          <a:p>
            <a:r>
              <a:t>2.预警机制：建立完善的预警机制，确保在发现性能异常时能够及时通知相关人员进行处理，避免系统崩溃或数据丢失等问题的发生。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性能优化方案的制定与实施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1.优化方案制定：根据性能数据的分析和解读结果，制定相应的性能优化方案，包括硬件升级、软件优化等方面。</a:t>
            </a:r>
          </a:p>
          <a:p>
            <a:r>
              <a:t>2.优化方案实施：按照优化方案进行实施，确保系统性能的提升和稳定。同时，需要对优化效果进行跟踪和评估，以便进一步调整和优化方案。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系统性能问题定位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系统性能监控与优化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系统性能问题定位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系统性能问题定位简介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1.系统性能问题定位的重要性和必要性。</a:t>
            </a:r>
          </a:p>
          <a:p>
            <a:r>
              <a:t>2.常见系统性能问题的类型和表现。</a:t>
            </a:r>
          </a:p>
          <a:p>
            <a:r>
              <a:t>3.系统性能问题定位的基本流程和方法。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CPU性能问题定位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1.CPU利用率过高：检查进程占用、任务调度、多线程处理等。</a:t>
            </a:r>
          </a:p>
          <a:p>
            <a:r>
              <a:t>2.CPU负载过低：检查任务分配、资源闲置、调度策略等。</a:t>
            </a:r>
          </a:p>
          <a:p>
            <a:r>
              <a:t>3.CPU上下文切换过多：检查进程竞争、中断处理、调度参数等。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系统性能问题定位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内存性能问题定位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1.内存泄漏和溢出：检查内存分配、释放、使用情况。</a:t>
            </a:r>
          </a:p>
          <a:p>
            <a:r>
              <a:t>2.内存碎片化：检查内存管理策略、内存分配器、内存使用模式等。</a:t>
            </a:r>
          </a:p>
          <a:p>
            <a:r>
              <a:t>3.虚拟内存使用过多：检查内存映射、缓存策略、交换空间等。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磁盘I/O性能问题定位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1.磁盘读写延迟：检查磁盘调度、文件系统、磁盘碎片等。</a:t>
            </a:r>
          </a:p>
          <a:p>
            <a:r>
              <a:t>2.磁盘利用率过高：检查磁盘I/O请求、缓存策略、多任务处理等。</a:t>
            </a:r>
          </a:p>
          <a:p>
            <a:r>
              <a:t>3.磁盘错误和故障：检查磁盘硬件、驱动程序、文件系统错误等。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系统性能问题定位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网络性能问题定位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1.网络带宽不足：检查网络流量、拥塞、路由等。</a:t>
            </a:r>
          </a:p>
          <a:p>
            <a:r>
              <a:t>2.网络延迟过高：检查网络协议、传输质量、网络设备等。</a:t>
            </a:r>
          </a:p>
          <a:p>
            <a:r>
              <a:t>3.网络连接故障：检查网络接口、驱动程序、网络配置等。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应用程序性能问题定位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1.应用程序响应缓慢：检查应用程序代码、算法复杂度、数据库访问等。</a:t>
            </a:r>
          </a:p>
          <a:p>
            <a:r>
              <a:t>2.应用程序崩溃和错误：检查应用程序日志、异常处理、调试信息等。</a:t>
            </a:r>
          </a:p>
          <a:p>
            <a:r>
              <a:t>3.应用程序资源占用过多：检查应用程序内存使用、CPU占用、磁盘I/O等。</a:t>
            </a:r>
          </a:p>
          <a:p>
            <a:r>
              <a:t>---</a:t>
            </a:r>
          </a:p>
          <a:p>
            <a:r>
              <a:t>以上内容仅供参考，具体内容还需根据您的具体需求进行进一步优化和完善。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https://d.book118.com/907033045046006032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系统性能监控概述</vt:lpstr>
      <vt:lpstr> 系统性能监控概述</vt:lpstr>
      <vt:lpstr> 系统性能监控概述</vt:lpstr>
      <vt:lpstr> 性能监控工具与技术</vt:lpstr>
      <vt:lpstr> 性能监控工具与技术</vt:lpstr>
      <vt:lpstr> 性能监控工具与技术</vt:lpstr>
      <vt:lpstr> 性能监控工具与技术</vt:lpstr>
      <vt:lpstr> 性能数据分析与解读</vt:lpstr>
      <vt:lpstr> 性能数据分析与解读</vt:lpstr>
      <vt:lpstr> 性能数据分析与解读</vt:lpstr>
      <vt:lpstr> 性能数据分析与解读</vt:lpstr>
      <vt:lpstr> 系统性能问题定位</vt:lpstr>
      <vt:lpstr> 系统性能问题定位</vt:lpstr>
      <vt:lpstr> 系统性能问题定位</vt:lpstr>
      <vt:lpstr> 系统性能问题定位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2024-09-05T01:21:21.848</cp:lastPrinted>
  <dcterms:created xsi:type="dcterms:W3CDTF">2024-09-04T17:21:21Z</dcterms:created>
  <dcterms:modified xsi:type="dcterms:W3CDTF">2024-09-04T17:21:23Z</dcterms:modified>
</cp:coreProperties>
</file>