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3BFB8-FF70-4AA3-B66D-5EB312F99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CE939-3759-450F-B741-9E3A48B2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BE4E2-8248-45B6-8132-D9615A245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5A4D4-1D44-49FA-B981-D136E21C2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ED756-D318-40C8-8424-8E77C8D71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8DCE77-385B-4B12-9EB1-B7A45643B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9A60B5-AEEA-4D8A-A72E-35954DCB5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1DA6A-AF67-4351-B9CE-1BAC533D2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6FCEE-71D6-45DE-A861-45E44DC34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A8C1A-30DF-4FC4-9A41-B33716A7A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6BFA8-920E-441E-AEAC-23FF89A79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340261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涉氨冷库安全生产双重预防机制培训资料\n## 1.涉氨冷库安全生产概述及重要性\n### 1.1涉氨冷库的基本概念与特点\n### 1.2涉氨冷库安全生产的重要性\n### 1.3涉氨冷库安全生产事故案例分析\n## 2.涉氨冷库安全生产双重预防机制的建立\n### 2.1双重预防机制的基本概念与原理\n### 2.2涉氨冷库安全生产双重预防机制的建立步骤\n### 2.3双重预防机制在涉氨冷库安全生产中的应用案例\n## 3.涉氨冷库安全生产风险识别与评估\n### 3.1涉氨冷库安全生产风险识别方法\n### 3.2涉氨冷库安全生产风险评估标准\n### 3.3涉氨冷库安全生产风险评估实例\n## 4.涉氨冷库安全生产隐患治理与监控\n### 4.1涉氨冷库安全生产隐患治理方法\n### 4.2涉氨冷库安全生产隐患监控措施\n### 4.3涉氨冷库安全生产隐患治理与监控实例\n## 5.涉氨冷库安全生产应急救援与演练\n### 5.1涉氨冷库安全生产应急救援体系建设\n### 5.2涉氨冷库安全生产应急演练组织与实施\n### 5.3涉氨冷库安全生产应急救援与演练实例\n## 6.涉氨冷库安全生产双重预防机制的实施与持续改进\n### 6.1涉氨冷库安全生产双重预防机制的实施策略\n### 6.2涉氨冷库安全生产双重预防机制的持续改进方法\n### 6.3涉氨冷库安全生产双重预防机制实施与持续改进实例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涉氨冷库安全生产双重预防机制培训资料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涉氨冷库安全生产概述及重要性</a:t>
            </a:r>
            <a:endParaRPr/>
          </a:p>
        </p:txBody>
      </p:sp>
      <p:sp>
        <p:nvSpPr>
          <p:cNvPr id="1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涉氨冷库的基本概念与特点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组合 18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组合 18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涉氨冷库是指使用氨作为制冷剂的冷库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氨是一种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无色气体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刺激性气味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氨在常温下容易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，因此广泛应用于冷库制冷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组合 19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涉氨冷库的特点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制冷效果好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，适用于各种温度要求的冷库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节能环保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，相对于其他制冷剂，氨的能效比较高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安全性较高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，氨的燃点较高，不易发生燃烧事故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涉氨冷库安全生产关系到企业的经济效益</a:t>
                </a:r>
                <a:endParaRPr/>
              </a:p>
            </p:txBody>
          </p:sp>
          <p:sp>
            <p:nvSpPr>
              <p:cNvPr id="2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避免因事故导致冷库无法正常运行，影响企业生产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减少事故造成的财产损失，降低企业运营成本</a:t>
                </a:r>
                <a:endParaRPr/>
              </a:p>
            </p:txBody>
          </p:sp>
        </p:grpSp>
        <p:grpSp>
          <p:nvGrpSpPr>
            <p:cNvPr id="20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涉氨冷库安全生产关系到员工的生命安全</a:t>
                </a:r>
                <a:endParaRPr/>
              </a:p>
            </p:txBody>
          </p:sp>
          <p:sp>
            <p:nvSpPr>
              <p:cNvPr id="20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避免氨泄漏导致员工中毒事故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减少因操作不当导致的事故，保障员工生命安全</a:t>
                </a:r>
                <a:endParaRPr/>
              </a:p>
            </p:txBody>
          </p:sp>
        </p:grpSp>
        <p:grpSp>
          <p:nvGrpSpPr>
            <p:cNvPr id="20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涉氨冷库安全生产关系到社会的稳定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避免氨泄漏导致的环境污染，保障社会稳定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减少因事故导致的公众恐慌，维护社会秩序</a:t>
                </a:r>
                <a:endParaRPr/>
              </a:p>
            </p:txBody>
          </p:sp>
        </p:grpSp>
      </p:grpSp>
      <p:pic>
        <p:nvPicPr>
          <p:cNvPr id="20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涉氨冷库安全生产的重要性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涉氨冷库安全生产事故案例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2013年，某食品公司氨泄漏事故，导致3人死亡，多人受伤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2015年，某冷库氨泄漏事故，导致10人中毒，其中2人重伤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事故原因分析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设备老化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，导致氨泄漏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操作不当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，员工未按照规定操作，导致氨泄漏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安全管理制度不完善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，未及时发现和处理安全隐患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涉氨冷库安全生产事故案例分析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涉氨冷库安全生产双重预防机制的建立</a:t>
            </a:r>
            <a:endParaRPr/>
          </a:p>
        </p:txBody>
      </p:sp>
      <p:sp>
        <p:nvSpPr>
          <p:cNvPr id="2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双重预防机制的概念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等手段，提前预防事故发生的机制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事故应急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两个方面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双重预防机制的原理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等手段，降低事故发生的概率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事故应急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等手段，提高事故应对能力，减少事故造成的损失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双重预防机制的基本概念与原理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3" name="组合 25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建立风险识别与评估机制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对涉氨冷库进行全面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风险识别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，找出潜在的安全隐患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对识别出的风险进行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，确定风险的大小和优先级</a:t>
                </a:r>
                <a:endParaRPr/>
              </a:p>
            </p:txBody>
          </p:sp>
          <p:sp>
            <p:nvSpPr>
              <p:cNvPr id="25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建立隐患治理与监控机制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对识别出的安全隐患进行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，消除事故发生的条件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对治理后的隐患进行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，确保隐患得到有效控制</a:t>
                </a:r>
                <a:endParaRPr/>
              </a:p>
            </p:txBody>
          </p:sp>
          <p:sp>
            <p:nvSpPr>
              <p:cNvPr id="26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建立应急预案与演练机制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制定涉氨冷库安全生产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应急预案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，提高事故应对能力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应急演练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，提高员工的应急意识和应急操作能力</a:t>
                </a:r>
                <a:endParaRPr/>
              </a:p>
            </p:txBody>
          </p:sp>
          <p:sp>
            <p:nvSpPr>
              <p:cNvPr id="26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涉氨冷库安全生产双重预防机制的建立步骤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双重预防机制在涉氨冷库安全生产中的应用案例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某食品公司涉氨冷库双重预防机制应用案例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对冷库进行全面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风险识别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，发现氨泄漏、火灾等隐患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对识别出的风险进行评估，确定氨泄漏为高风险隐患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对氨泄漏隐患进行治理，更换老化设备，加强设备维护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定期进行氨泄漏应急演练，提高员工的应急处理能力</a:t>
            </a:r>
            <a:endParaRPr/>
          </a:p>
        </p:txBody>
      </p:sp>
      <p:cxnSp>
        <p:nvCxnSpPr>
          <p:cNvPr id="27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涉氨冷库安全生产风险识别与评估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通过现场巡查，发现潜在的安全隐患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检查冷库设备是否正常运行，有无泄漏现象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检查冷库内是否通风良好，避免氨气积聚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通过专家评估，识别潜在的安全隐患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请教冷库安全专家，了解氨冷库的安全风险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参考其他企业的氨冷库安全事故案例，分析潜在风险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通过员工反馈，发现潜在的安全隐患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鼓励员工积极参与安全隐患识别，提高安全意识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对员工反馈的安全隐患进行核实，及时采取措施进行处理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涉氨冷库安全生产风险识别方法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风险等级划分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：事故发生的概率高，可能导致重大人员伤亡和财产损失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：事故发生的概率较低，可能导致一定的人员伤亡和财产损失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：事故发生的概率极低，可能导致较小的人员伤亡和财产损失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风险评估标准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事故发生的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：根据设备老化程度、员工操作水平等因素判断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事故发生的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：根据事故可能导致的人员伤亡、财产损失等因素判断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事故发生的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可控性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：根据隐患治理难度、监控措施有效性等因素判断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涉氨冷库安全生产风险评估标准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涉氨冷库安全生产风险评估实例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以氨泄漏风险为例进行评估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事故发生的可能性：设备老化导致氨泄漏的概率较高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事故发生的严重性：氨泄漏可能导致中毒事故，造成人员伤亡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事故发生的可控性：通过加强设备维护、定期检查等措施，可以降低氨泄漏的风险</a:t>
            </a:r>
            <a:endParaRPr/>
          </a:p>
        </p:txBody>
      </p:sp>
      <p:cxnSp>
        <p:nvCxnSpPr>
          <p:cNvPr id="4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https://d.book118.com/907034026166006042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涉氨冷库安全生产双重预防机制培训资料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2024-09-16T12:13:23.436</cp:lastPrinted>
  <dcterms:created xsi:type="dcterms:W3CDTF">2024-09-16T04:13:23Z</dcterms:created>
  <dcterms:modified xsi:type="dcterms:W3CDTF">2024-09-16T04:13:25Z</dcterms:modified>
</cp:coreProperties>
</file>