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F3D8AF-053E-4524-A4AF-DCC5483A856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F8F26-7820-41B4-81F4-513CC9A01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C8898-AFAE-4C8F-B110-13E3FDED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5378-F902-4625-9B9C-620AF288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2E172-1BA3-4C04-A33D-D7BA96A8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554F3-3AA9-4E50-AAB0-E8074A374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470AD-DF06-4E0B-AD4A-129608C8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6091F-BD3D-4BBB-B0D6-0DAA930C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289D6-F427-4E98-ADF3-199C87D1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71B8B-D11B-446D-A138-62C5B333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88A36-89F8-4A7B-9ED1-D3B38FEB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888F-154F-49C2-A48A-AF894E4C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F7F9C8-6B24-4112-AAE6-8C157B59F54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7A09172-6EFD-42B2-81FE-3951BE821C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513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企业礼仪培训的实操教学和案例研究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企业礼仪培训的教学模式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企业礼仪培训案例研究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企业礼仪培训的评估与反馈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什么是企业礼仪培训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企业礼仪培训是为了提升员工的职业素养、提升企业形象而进行的一系列培训活动。其内容涵盖了言谈举止、形象管理、商务沟通、社交礼仪等方面。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增强团队协作意识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提升自我管理能力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提升客户和合作伙伴的信任感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树立企业良好形象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培养员工职业素养和社交礼仪技巧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塑造企业良好形象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通过网络平台进行视频培训，灵活方便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由专业培训师进行面对面授课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企业礼仪培训的教学模式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理论教学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介绍企业礼仪的含义和范围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企业礼仪基本概念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深入探讨企业礼仪的重要性和影响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理论知识解读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实操教学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通过扮演不同角色进行实际操作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分析真实案例，提升员工应对能力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注意着装、肢体语言等细节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细节强调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情境模拟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在模拟商务会议、社交场合等情境中，让员工学习并提升应对技巧。提供实时反馈，帮助员工改进表现。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学习热情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激发员工学习热情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促进团队建设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提升沟通能力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互动讨论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员工互动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交流观点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实操技巧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练习商务礼仪应对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模拟商务场景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学习与客户、同事的互动礼仪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社交场合模拟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着装、仪表等形象建设技巧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形象塑造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通过企业礼仪培训的教学模式，员工能够提高专业素养和团队合作意识，为企业发展注入活力。展望未来，将持续改进培训方式，适应不断变化的商业环境。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企业礼仪培训案例研究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商务拜访礼仪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在商务拜访中，礼仪流程至关重要。从预约时间到道别礼仪，每一个细节都能影响谈判的成败。提升商务拜访的效果不仅要有良好的礼仪修养，还需要善于沟通和把握商务场合氛围。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建立良好沟通的基础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团队协作的重要原则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尊重他人意见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理解他人需求的关键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客户接待礼仪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展现热情和关怀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主动问候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满足客户需求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专业服务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端庄得体的态度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礼貌待客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言行举止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言辞举止得体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注意言谈礼仪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注意仪表整洁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给人以良好印象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礼貌用语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尊重礼仪规范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公共场合礼仪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不要过于随意的服装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https://d.book118.com/907035135012006055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企业礼仪培训的实操教学和案例研究</vt:lpstr>
      <vt:lpstr>目录</vt:lpstr>
      <vt:lpstr>第1章 企业礼仪培训概述</vt:lpstr>
      <vt:lpstr>什么是企业礼仪培训</vt:lpstr>
      <vt:lpstr>企业礼仪培训的重要性</vt:lpstr>
      <vt:lpstr>企业礼仪培训的目标</vt:lpstr>
      <vt:lpstr>企业礼仪培训的形式</vt:lpstr>
      <vt:lpstr>第2章 企业礼仪培训的教学模式</vt:lpstr>
      <vt:lpstr>理论教学</vt:lpstr>
      <vt:lpstr>实操教学</vt:lpstr>
      <vt:lpstr> </vt:lpstr>
      <vt:lpstr>互动讨论</vt:lpstr>
      <vt:lpstr>实操技巧</vt:lpstr>
      <vt:lpstr>总结与展望</vt:lpstr>
      <vt:lpstr>第三章 企业礼仪培训案例研究</vt:lpstr>
      <vt:lpstr> </vt:lpstr>
      <vt:lpstr>团队沟通礼仪</vt:lpstr>
      <vt:lpstr>客户接待礼仪</vt:lpstr>
      <vt:lpstr>公共场合礼仪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2024-09-29T15:02:09.786</cp:lastPrinted>
  <dcterms:created xsi:type="dcterms:W3CDTF">2024-09-29T07:02:09Z</dcterms:created>
  <dcterms:modified xsi:type="dcterms:W3CDTF">2024-09-29T07:02:11Z</dcterms:modified>
</cp:coreProperties>
</file>