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8F516-C090-45BF-8B9D-85C09F67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F6EE2-F1EA-4F8A-9742-7845432D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8CF91-C3DD-4ABF-AF1F-3E0A67368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D880-7697-49FC-9CE2-76DA48C26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4747B-E70A-45B5-859A-D9D11F30A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5DF5B-6E77-4D22-B1FA-91FE92C6A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61D32-30D9-4071-A1A8-1F609F7D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815C0-630F-4D37-A842-5610A552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3F883-B191-46C4-856A-8B1B26278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60EF1-452F-47BB-B680-80647B1C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FABD-7A20-4D20-A48D-63BBFD11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60521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酒店管理系统云平台解决方案概述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优化资源利用的策略和方法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节省成本的策略和方法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实施步骤和计划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预期效果和收益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随着全球旅游业的繁荣，酒店业也迅速发展，对酒店管理系统的需求日益增长。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传统酒店管理系统的局限性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传统酒店管理系统通常需要大量硬件投入和维护成本，且难以实现数据共享和远程管理。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云平台支持远程管理，酒店管理者可以随时随地对酒店进行管理。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云平台可以减少硬件投入和维护成本，降低酒店的运营成本。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云平台可以实现数据共享，方便酒店管理者随时随地查看酒店运营数据。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酒店管理系统云平台解决方案概述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与第三方系统无缝对接，实现数据共享和业务协同。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支持移动设备访问，方便酒店管理人员随时随地进行业务操作。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根据酒店业务需求，提供灵活的模块组合，满足个性化需求。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提供高效、便捷、可扩展的酒店管理系统，满足酒店业务需求，提升酒店运营效率。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云端部署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基于云计算技术，实现数据集中存储和管理，降低IT成本。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解决方案的目标和特点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适用于不具备自主研发能力的中小型酒店，提供全面的酒店管理系统解决方案。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中小型酒店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连锁酒店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47" b="114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主题酒店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适用于连锁酒店品牌，实现统一的管理和资源配置，提升品牌形象和服务质量。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适用于具有特定主题特色的酒店，满足个性化服务和管理的需求。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解决方案的架构和组成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采用分布式架构，由数据层、服务层、应用层组成，支持高可用性和可扩展性。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包括客房管理、预订管理、前台管理、财务管理、报表分析等模块，覆盖酒店业务全流程。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优化资源利用的策略和方法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动态资源调度是一种优化策略，能够根据酒店业务需求的变化，自动调整云平台上的资源分配，提高资源利用率。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酒店业务负载情况，动态资源调度能够自动迁移虚拟机或容器到合适的物理服务器上，确保系统在高负载情况下仍能保持高性能。此外，它还可以根据酒店淡旺季的需求变化，自动增减资源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动态资源调度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智能负载均衡是一种优化策略，通过将请求分发到多个服务器上，平衡服务器负载，提高系统的整体性能和稳定性。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智能负载均衡可以根据服务器负载情况、响应时间等指标，自动选择最优的服务器处理请求。当某个服务器出现故障时，它还可以自动将请求转移到其他可用的服务器上，确保酒店业务不中断。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智能负载均衡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数据存储优化是一种策略，通过合理地设计数据存储架构，提高数据读写速度和存储效率。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优化包括使用高性能的存储设备、分布式存储系统、缓存技术等。这些技术可以大幅提高数据读写速度，减少系统响应时间，提升用户体验。同时，合理的数据备份和恢复策略也是数据存储优化的重要组成部分，可以确保数据安全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https://d.book118.com/907036052103006026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2024-08-31T15:06:48.763</cp:lastPrinted>
  <dcterms:created xsi:type="dcterms:W3CDTF">2024-08-31T07:06:48Z</dcterms:created>
  <dcterms:modified xsi:type="dcterms:W3CDTF">2024-08-31T07:06:50Z</dcterms:modified>
</cp:coreProperties>
</file>