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9CFDD-80AB-41B7-AE0B-3F4C6E440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ABEEE-E5D2-4F81-AFA9-178A13B8E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F007E-72AB-4660-8BEF-3BC3F9CB6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57CC6B-7336-40B3-A14E-0C94E1EC6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388D1B-1B90-4876-8FC0-B8CE7AF00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020C94-A682-4BB6-91F8-8F24A9CB8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498987-0EF0-45C7-8FE6-BD7E8186C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496A54-0822-4234-9CA4-32515C32E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C49184-8CE5-4176-BED2-C43EFBFB3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F89AA-D976-4B50-A222-F89B8CFFF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7273E-D89C-413D-95CA-B01CB1E11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3610406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单招考试培训的品牌定位与推广策略研究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推广渠道选择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活动营销策略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合作与联盟策略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分析目标考生的年龄、性别、地域、教育背景等特征，以深入了解其需求和期望。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考生群体特征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考试培训需求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市场趋势与前景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研究目标考生对单招考试培训的具体需求，如培训内容、形式、时间等，以确定市场机会。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关注单招考试培训市场的动态和趋势，包括政策变化、技术发展等，以预测未来市场的发展方向。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主要竞争对手概况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调查并了解主要竞争对手的品牌形象、市场份额、营销策略等，以评估其竞争力。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竞争对手的产品与服务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分析竞争对手的培训课程、师资力量、教学方法等，以发现其优势和不足。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竞争对手的客户反馈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收集并整理竞争对手的客户评价和反馈，以了解其客户满意度和口碑。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明确品牌的核心价值和独特卖点，如专业的教学团队、个性化的辅导计划、高效的学习方法等，以塑造独特的品牌形象。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品牌核心价值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针对目标客户的需求和期望，制定符合其需求的品牌定位策略，如提供定制化的培训方案、强调培训效果等。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379" r="1337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选择适合品牌定位的传播渠道，如社交媒体、线下活动、口碑营销等，以扩大品牌知名度和影响力。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品牌传播渠道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品牌差异化定位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推广渠道选择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利用微博、微信、抖音等社交媒体平台，发布单招考试培训相关信息，吸引目标学员关注。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6123" r="2612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在搜索引擎、教育类网站等投放广告，提高品牌曝光度。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网络广告投放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与其他在线教育平台合作，共享资源，扩大品牌影响力。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在线课程合作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线上推广渠道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地面推广活动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在商场、社区等公共场所举办地推活动，吸引潜在学员关注。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校园宣讲会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在高中、中职学校等举办宣讲会，直接面向目标学员进行推广。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合作与联盟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与相关机构、学校等建立合作关系，共同推广单招考试培训。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833" r="12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542" r="16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6958" b="6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线下推广渠道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定期收集各渠道推广数据，进行分析和评估，了解推广效果。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根据数据分析结果，调整推广策略，优化渠道组合，提高推广效率。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渠道调整与优化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实现线上线下渠道的协同作用，形成全方位的推广网络，提高品牌知名度。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多渠道协同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渠道整合与优化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内容制作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组织专业的文案和设计师团队，将创意转化为高质量的文字、图片、视频等多种形式的内容。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针对不同受众群体，制作符合其需求和兴趣点的个性化内容，提高内容的吸引力和针对性。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结合单招考试培训的特点和目标受众，进行头脑风暴，构思有趣、有启发性的内容创意。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内容创意与制作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结合线上内容，举办线下讲座、研讨会等活动，增强品牌影响力，吸引更多潜在受众。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利用微信、微博、抖音等社交媒体平台，发布并推广内容，吸引目标受众的关注和互动。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合作渠道拓展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与相关领域的网站、博客、论坛等合作，共享内容资源，扩大内容的传播范围。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内容发布与推广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https://d.book118.com/907036104066006031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2024-09-03T16:35:42.826</cp:lastPrinted>
  <dcterms:created xsi:type="dcterms:W3CDTF">2024-09-03T08:35:42Z</dcterms:created>
  <dcterms:modified xsi:type="dcterms:W3CDTF">2024-09-03T08:35:45Z</dcterms:modified>
</cp:coreProperties>
</file>