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8F6A93-7613-4B04-ABBD-F0635636E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8257D-6DD5-43B1-9DA9-24B070FA6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A31D3-4EEC-4772-A7EE-D3C0731CF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777AF1-8E32-4A80-8956-A86F74134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CB8C51-6BCD-4439-AB57-DB88B3D04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9EFDDC-86BC-489E-A5FD-BDC6B1665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5576C5-CE29-4773-9FF7-C80BEE748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60D29C-18CD-4EE0-AD98-CFA40FF8B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26988D-A418-4220-983A-94B1E7630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CABC0A-874D-4F6F-A01B-3B06A5AA1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6D0401-B093-4DDC-9280-A3D3E25FD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04000114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标准著录格式全面解析\n## 1.标准著录格式的基本概念与重要性\n### 1.1什么是标准著录格式及其发展历程\n### 1.2标准著录格式在信息检索中的作用\n### 1.3标准著录格式对图书馆工作的影响\n## 2.标准著录格式的构成要素\n### 2.1标准著录格式的基本元素\n### 2.2标准著录格式的结构\n### 2.3标准著录格式的语法与规则\n## 3.标准著录格式的主要类型及其应用\n### 3.1国际通用的标准著录格式\n### 3.2国内适用的标准著录格式\n### 3.3各类标准著录格式在实际工作中的应用案例\n## 4.标准著录格式的发展趋势与挑战\n### 4.1标准著录格式的发展动态\n### 4.2标准著录格式面临的挑战\n### 4.3未来标准著录格式的发展趋势\n## 5.提高标准著录格式应用能力的策略与方法\n### 5.1加强标准著录格式的学习与培训\n### 5.2提高标准著录格式的应用能力\n### 5.3定期对标准著录格式进行审阅与更新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标准著录格式全面解析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标准著录格式的基本概念与重要性</a:t>
            </a:r>
            <a:endParaRPr/>
          </a:p>
        </p:txBody>
      </p:sp>
      <p:sp>
        <p:nvSpPr>
          <p:cNvPr id="12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9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标准著录格式是一种信息组织和描述的方法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用于图书馆、档案馆和其他信息机构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以确保信息的准确性和一致性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标准著录格式的发展历程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19世纪末，美国图书馆学家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查尔斯·卡特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提出了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杜威十进制分类法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20世纪初，英国图书馆学家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约瑟夫·布兰登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提出了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布伦登目录法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20世纪中期，国际图书馆协会联合会（IFLA）开始制定国际通用的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国际标准书目著录（ISBD）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20世纪末，随着计算机技术的发展，标准著录格式逐渐向电子化发展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标准著录格式的应用领域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图书、期刊、报纸、地图、手稿等各类文献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数字化资源、多媒体资源等非纸质资源</a:t>
            </a:r>
            <a:endParaRPr/>
          </a:p>
        </p:txBody>
      </p:sp>
      <p:sp>
        <p:nvSpPr>
          <p:cNvPr id="1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什么是标准著录格式及其发展历程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7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7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提高信息检索的效率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通过标准化的格式，快速定位和识别信息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减少信息检索中的歧义和误解</a:t>
                </a:r>
                <a:endParaRPr/>
              </a:p>
            </p:txBody>
          </p:sp>
          <p:sp>
            <p:nvSpPr>
              <p:cNvPr id="17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保证信息检索的准确性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准确描述文献的基本信息，如作者、题目、出版日期等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有助于用户判断信息的价值和质量</a:t>
                </a:r>
                <a:endParaRPr/>
              </a:p>
            </p:txBody>
          </p:sp>
          <p:sp>
            <p:nvSpPr>
              <p:cNvPr id="18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促进信息资源的共享与合作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为不同地区和国家的信息机构提供统一的标准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有利于跨机构、跨领域的信息交流和合作</a:t>
                </a:r>
                <a:endParaRPr/>
              </a:p>
            </p:txBody>
          </p:sp>
          <p:sp>
            <p:nvSpPr>
              <p:cNvPr id="18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标准著录格式在信息检索中的作用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8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9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提高图书馆工作效率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简化文献处理流程，减少人工操作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有助于实现图书馆自动化和智能化管理</a:t>
                </a:r>
                <a:endParaRPr/>
              </a:p>
            </p:txBody>
          </p:sp>
          <p:sp>
            <p:nvSpPr>
              <p:cNvPr id="19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优化图书馆服务质量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为用户提供更加准确、全面的信息服务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提高用户满意度和忠诚度</a:t>
                </a:r>
                <a:endParaRPr/>
              </a:p>
            </p:txBody>
          </p:sp>
          <p:sp>
            <p:nvSpPr>
              <p:cNvPr id="19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促进图书馆资源的共建共享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有利于与其他图书馆、档案馆等信息机构合作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提高图书馆资源的利用率和影响力</a:t>
                </a:r>
                <a:endParaRPr/>
              </a:p>
            </p:txBody>
          </p:sp>
          <p:sp>
            <p:nvSpPr>
              <p:cNvPr id="20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标准著录格式对图书馆工作的影响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4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标准著录格式的构成要素</a:t>
            </a:r>
            <a:endParaRPr/>
          </a:p>
        </p:txBody>
      </p:sp>
      <p:sp>
        <p:nvSpPr>
          <p:cNvPr id="205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08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09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10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作品信息</a:t>
                </a:r>
                <a:endParaRPr/>
              </a:p>
            </p:txBody>
          </p:sp>
          <p:sp>
            <p:nvSpPr>
              <p:cNvPr id="21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作者、译者、编者等个人信息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题目、书名、篇名等作品名称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出版日期、版次、页码等出版信息</a:t>
                </a:r>
                <a:endParaRPr/>
              </a:p>
            </p:txBody>
          </p:sp>
        </p:grpSp>
        <p:grpSp>
          <p:nvGrpSpPr>
            <p:cNvPr id="213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14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载体信息</a:t>
                </a:r>
                <a:endParaRPr/>
              </a:p>
            </p:txBody>
          </p:sp>
          <p:sp>
            <p:nvSpPr>
              <p:cNvPr id="21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文献类型（图书、期刊、报纸等）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载体类型（纸质、电子、音频、视频等）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载体尺寸、重量等物理特性</a:t>
                </a:r>
                <a:endParaRPr/>
              </a:p>
            </p:txBody>
          </p:sp>
        </p:grpSp>
        <p:grpSp>
          <p:nvGrpSpPr>
            <p:cNvPr id="217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18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馆藏信息</a:t>
                </a:r>
                <a:endParaRPr/>
              </a:p>
            </p:txBody>
          </p:sp>
          <p:sp>
            <p:nvSpPr>
              <p:cNvPr id="22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收藏地点、收藏编号等图书馆信息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入藏日期、借阅次数等使用信息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财产号、预算号等管理信息</a:t>
                </a:r>
                <a:endParaRPr/>
              </a:p>
            </p:txBody>
          </p: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标准著录格式的基本元素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24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标准著录格式通常采用层次结构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通过层次关系来组织和描述信息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有助于提高信息的可读性和可维护性</a:t>
                </a:r>
                <a:endParaRPr/>
              </a:p>
            </p:txBody>
          </p:sp>
        </p:grpSp>
        <p:grpSp>
          <p:nvGrpSpPr>
            <p:cNvPr id="227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标准著录格式的结构示例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**ISBD（国际标准书目著录）**的结构包括：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文献条目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载体描述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内容提要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附加款目</a:t>
                </a:r>
                <a:endParaRPr/>
              </a:p>
            </p:txBody>
          </p:sp>
        </p:grpSp>
        <p:grpSp>
          <p:nvGrpSpPr>
            <p:cNvPr id="230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标准著录格式的扩展性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可以根据实际需要添加新的元素和层次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以适应不同类型和信息资源的需求</a:t>
                </a:r>
                <a:endParaRPr/>
              </a:p>
            </p:txBody>
          </p: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标准著录格式的结构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36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37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标准著录格式通常采用标识符和编码来表示元素和属性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有助于实现信息的自动化处理和交流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如**MARC（机读目录）**采用ASCII编码表示各种信息</a:t>
                </a:r>
                <a:endParaRPr/>
              </a:p>
            </p:txBody>
          </p:sp>
          <p:sp>
            <p:nvSpPr>
              <p:cNvPr id="239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40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41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标准著录格式遵循一定的语法规则和格式约定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以确保信息的完整性和一致性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如ISBD规定文献条目的排列顺序和格式要求</a:t>
                </a:r>
                <a:endParaRPr/>
              </a:p>
            </p:txBody>
          </p:sp>
          <p:sp>
            <p:nvSpPr>
              <p:cNvPr id="243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44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45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标准著录格式的互操作性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便于与其他标准著录格式进行转换和集成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有利于实现信息资源的共享和合作</a:t>
                </a:r>
                <a:endParaRPr/>
              </a:p>
            </p:txBody>
          </p:sp>
          <p:sp>
            <p:nvSpPr>
              <p:cNvPr id="247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标准著录格式的语法与规则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标准著录格式的主要类型及其应用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ISBD（国际标准书目著录）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由国际图书馆协会联合会（IFLA）制定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适用于各类文献和资源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包括文献条目、载体描述、内容提要、附加款目等部分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MARC（机读目录）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由美国图书馆协会（ALA）和美国国会图书馆（LC）共同制定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主要用于图书和期刊的著录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采用ASCII编码表示各种信息，便于计算机处理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国际通用的标准著录格式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https://d.book118.com/907040001144006043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标准著录格式全面解析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2024-09-17T18:14:28.465</cp:lastPrinted>
  <dcterms:created xsi:type="dcterms:W3CDTF">2024-09-17T10:14:28Z</dcterms:created>
  <dcterms:modified xsi:type="dcterms:W3CDTF">2024-09-17T10:14:30Z</dcterms:modified>
</cp:coreProperties>
</file>