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CEAFB-4738-4D73-9124-B27FAB66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5C532-B434-4E19-8E61-22BDA2339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30F2B-B4F6-4274-A7B8-176D92396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9EC54-2CA1-4177-AE5E-96D7FE03C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C9F420-96B9-432E-AE26-A712D031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576F58-1EAC-42AD-9ABD-265F30DC4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E12284-A9D8-489F-AFBD-67A3C1A9F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A35A6-B31B-4530-A59F-246F4008B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F552D-BFBB-4AC8-9077-ECCC61076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A5E05-8770-4A55-9A6B-FF4A63249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D7E2A-922B-4A8C-90D9-576110D1F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4106515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专题一走近财政与金融资料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财政与金融概述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财政收入与支出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金融市场与机构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财政政策与货币政策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财政风险与金融监管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财政与金融发展趋势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财政与金融概述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财政是指国家（或政府）为履行其职能而参与社会产品分配的活动和过程，是国家治理的基础和重要支柱。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财政收入主要来源于税收、国有资产收益、政府收费、专项收入等，财政支出则主要用于经济建设、教育、科学、文化、卫生、国防等公共事业。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财政的功能包括：资源配置、收入分配、经济稳定与发展等。其中，资源配置是财政最基本的功能，通过调整财政支出结构，促进资源在不同地区、不同产业、不同部门之间的合理配置。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财政概念及功能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金融是指货币资金的融通，是货币流通和信用活动以及与之相联系的经济活动的总称。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金融体系包括金融机构、金融市场、金融工具以及金融制度等要素。其中，金融机构是金融体系的核心部分，包括银行、证券、保险、信托等各类金融机构。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金融市场是金融交易的场所，包括货币市场、资本市场、外汇市场、黄金市场等。金融工具则是金融交易的载体，如股票、债券、基金等。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45" r="17045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金融概念及体系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50" r="23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财政与金融都是国家宏观经济调控的重要手段，二者相互联系、相互影响。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财政与金融在资金运动上存在着密切的联系。财政资金通过金融机构的存贷款业务进行周转，而金融机构的信贷资金也通过财政收支渠道进行分配和再分配。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财政与金融在政策上也是相互配合的。财政政策是国家通过财政支出与税收政策来调节总需求，而货币政策则是通过货币供应量和利率等手段来调节总需求。二者相互配合，共同实现国家宏观经济调控的目标。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财政与金融关系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财政收入与支出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财政收入来源及分类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包括增值税、企业所得税、个人所得税等，是财政收入的主要来源。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非税收入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包括行政事业性收费、罚没收入、国有资源有偿使用收入等。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国有资产收益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国有企业上缴的利润、股息、红利等，也是财政收入的重要组成部分。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政府性基金收入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政府通过向社会征收基金、资金、附加收入等，专项用于支持特定基础设施建设和社会事业发展。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行政管理支出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用于保障政府机构正常运转和提供公共服务，维护社会稳定和公共秩序。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经济建设支出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用于支持基础设施建设、产业升级、科技创新等，促进经济增长和社会发展。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社会文教支出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用于支持教育、文化、卫生等社会事业发展，提高人民群众的生活水平和文化素养。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国防支出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用于支持国防建设和军队发展，保卫国家安全和领土完整。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债务支出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用于偿还到期债务本金和利息，维护政府信誉和财政稳定。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财政支出方向及效益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财政收支平衡策略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增收节支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通过增加财政收入和减少财政支出，实现财政收支平衡。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预算稳定调节基金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设立预算稳定调节基金，用于弥补短收年份预算执行的收支缺口，保持预算稳定。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发行国债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通过发行国债筹集资金，弥补财政赤字，同时加强国债管理和风险控制。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深化财税体制改革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通过改革税收制度、优化财政支出结构等措施，建立现代财政制度，实现财政可持续发展。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金融市场与机构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衍生品市场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金融市场类型及特点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以短期金融工具为媒介进行的、期限在一年以内（含一年）的短期资金融通市场，具有流动性高、风险低的特点。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期限在一年以上各种资金借贷和证券交易的场所，包括股票市场、债券市场等，具有长期性、高风险、高收益的特点。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进行外汇买卖的交易场所，由外汇需求者、外汇供给者及买卖中介机构组成，具有全球性、24小时运作的特点。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以金融衍生品为交易对象的市场，包括期货市场、期权市场等，具有高杠杆、高风险的特点。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以吸收公众存款、发放贷款、办理结算为主要业务的金融机构，是金融市场的主要参与者。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主要从事证券承销、交易、企业并购、基金管理等业务，是连接投资者和筹资者的重要桥梁。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证券公司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提供风险保障和资金融通服务的金融机构，通过收取保费、提供赔偿或给付保险金等方式运作。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由基金管理人管理、基金托管人托管，以资产组合方式进行证券投资活动的金融机构，具有集合投资、分散风险的特点。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投资基金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金融机构种类及职能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包括中央银行、证监会、银保监会等，负责制定和执行金融监管政策，维护金融市场的稳定和秩序。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包括市场准入监管、业务运营监管、风险防控监管等，采用现场检查和非现场检查相结合的方式，确保金融机构合规经营。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包括货币政策、证券市场监管政策、保险市场监管政策等，旨在控制金融风险、保护投资者利益、促进金融市场健康发展。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包括《中国人民银行法》、《证券法》、《保险法》等，为金融监管提供法律依据和保障。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金融市场监管与政策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https://d.book118.com/907041065150006050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2024-09-23T13:39:32.755</cp:lastPrinted>
  <dcterms:created xsi:type="dcterms:W3CDTF">2024-09-23T05:39:32Z</dcterms:created>
  <dcterms:modified xsi:type="dcterms:W3CDTF">2024-09-23T05:39:34Z</dcterms:modified>
</cp:coreProperties>
</file>