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083F2F-C288-4A32-8AB0-BBFC972F4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81587A-B463-4443-9ABE-7207EE5F0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5B30EB-1E84-4EEE-A044-94E5CB23C6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167850-64F4-4641-B581-C95EE33FD4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E57A39-AB79-4EDC-98D0-15C7F0C1A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A0B272-0982-42F3-AAA1-61859CB868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073F75-7EF8-419C-ADB0-256D905F4B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5DEE95-BF31-43B8-BD1B-7034CB89E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24D9EA-CD81-4CC7-9093-7DE6ABB0D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933436-F2A3-4414-AF7E-AE59E9543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0317DE-3E1E-49A2-8E2D-A7D1AB560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704203015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护理组长述职自我介绍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个人背景介绍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护理组长职责与工作重点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工作成果与自我评价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未来工作计划与展望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个人背景介绍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140" b="28140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教育背景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护理专业本科毕业，拥有护理学士学位。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参加过多次国内外护理学术交流会议，不断更新专业知识。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t="5566" b="556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从事护理工作多年，曾在三甲医院担任护士长职位。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具备丰富的临床护理和管理经验，能够有效地组织和协调团队工作。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工作经历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具备优秀的组织和管理能力，能够高效地管理团队和分配工作任务。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熟练掌握护理操作技能，能够应对各种紧急状况。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具备良好的沟通能力和团队协作精神，能够与医护人员和患者建立良好的关系。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技能与特长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护理组长职责与工作重点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824" r="1682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607" r="1860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职责概述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制定护理工作计划和流程，确保护理工作的顺利进行。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监督和指导护理团队成员，确保护理质量和安全。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协调与其他医疗部门的合作，确保患者得到全面、连贯的护理服务。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参与医院管理和护理质量改进工作，提出改进意见和建议。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970" r="970"/>
          <a:stretch>
            <a:fillRect/>
          </a:stretch>
        </p:blipFill>
        <p:spPr>
          <a:xfrm>
            <a:off x="3561055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598" r="16598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根据患者病情和护理需求，制定个性化的护理计划和措施。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定期评估患者的护理效果，及时调整护理计划和措施。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关注患者的心理和社会需求，提供全面的护理服务。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及时处理患者的投诉和意见，提高患者满意度。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病人护理管理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选拔和培养优秀的护理团队成员，提高团队整体素质。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12500" r="12500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鼓励团队成员发挥自身优势，激发团队活力和创造力。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建立良好的沟通机制，促进团队成员之间的合作和信息共享。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关注团队成员的职业发展和福利，提高团队凝聚力和归属感。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护理团队建设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制定和完善护理质量标准和监控体系。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分析护理质量问题产生的原因，提出针对性的改进措施。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定期对护理工作进行质量检查和评估，发现问题及时整改。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参与制定护理质量持续改进计划，推动护理质量的不断提升。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2062" b="2062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2062" b="2062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18041" b="18041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护理质量监控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https://d.book118.com/907042030153006034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2024-09-08T21:59:45.957</cp:lastPrinted>
  <dcterms:created xsi:type="dcterms:W3CDTF">2024-09-08T13:59:45Z</dcterms:created>
  <dcterms:modified xsi:type="dcterms:W3CDTF">2024-09-08T13:59:48Z</dcterms:modified>
</cp:coreProperties>
</file>