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5D053D-1A85-430E-A2F5-B9A6202254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2F1F21-C127-45A2-8F44-0AA098B01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49DE8F-9EEA-404E-9575-D9C16E1B7F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0F65E4-EA73-479D-A75A-460F4FFA1D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F9B737-0359-470B-B2BB-C6982C4540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01DD04-C260-495F-8B17-D2F7D3CC9F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0F005A-BDB1-4549-86EA-3E15DC322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A557DB-7E5B-480F-877B-80F71E64B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C71AB-AA14-4C62-A5E3-AC53F45F0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5B74BD-5CE8-4600-96C5-A0190AC6D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F3447-CF52-43E0-9D37-A2FD0DFB9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04300115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财务管理制度与国家法律法规的遵守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财务管理制度与国家法律法规的关系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企业财务管理制度与国家法律法规的遵守现状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如何提高企业财务管理制度与国家法律法规的遵守程度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财务管理制度是企业为了规范财务行为、保证财务活动的合法合规而制定的内部规章制度。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确保企业财务活动的合法性、规范性和有效性，提高企业的财务管理水平，保障企业的长期稳定发展。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958" r="1195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遵守国家法律法规是企业合法经营的前提，财务管理制度能够规范企业的财务行为，确保企业符合法律法规要求。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保障企业合法经营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财务管理制度能够明确企业各部门在财务管理中的职责和权限，规范财务流程，提高财务管理效率。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提高财务管理效率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健全的财务管理制度能够为企业提供准确的财务信息，帮助企业做出科学合理的经营决策，促进企业的可持续发展。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12" r="101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2761" b="276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规范企业的会计核算和会计报表编制，确保会计信息真实、准确、完整。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会计制度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规范企业的预算编制、执行和控制，确保企业资源的合理配置和有效利用。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预算管理制度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规范企业的资金筹集、使用和管理，确保企业资金的安全、合规和高效运转。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资金管理制度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规范企业的资产采购、使用、处置等环节的管理，确保企业资产的安全完整和有效利用。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资产管理制度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财务管理制度的种类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《中华人民共和国会计法》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规定企业必须设立会计账簿，并保证其真实、完整。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《中华人民共和国税收征管法》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要求企业按时缴纳税款，不得逃税、避税。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6" b="5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财务相关的法律法规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844" r="22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《中华人民共和国公司法》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规范企业的设立、组织、运营和终止等行为。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《中华人民共和国劳动法》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保护员工的权益，规范企业的用工行为。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企业必须遵守的法律法规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企业必须遵循国家的法律法规，否则将面临法律责任和经济处罚。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合规性要求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958" r="119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保障权益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6875" r="6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提高信誉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042" r="11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遵守法律法规有助于企业维护自身权益，避免不必要的损失。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遵守法律法规有助于提升企业的社会形象和信誉。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法律法规对企业的影响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财务管理制度与国家法律法规的关系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2" r="2292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财务管理制度是企业内部管理的重要部分，而国家法律法规是规范企业行为的外部约束。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财务管理制度必须符合国家法律法规的要求，不得违反相关法律法规的规定。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国家法律法规对于企业的财务管理活动具有重要的指导和规范作用，企业应当遵循相关法律法规的要求开展财务管理活动。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财务管理制度与法律法规的关联性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https://d.book118.com/907043001153006043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2024-09-17T21:33:31.631</cp:lastPrinted>
  <dcterms:created xsi:type="dcterms:W3CDTF">2024-09-17T13:33:31Z</dcterms:created>
  <dcterms:modified xsi:type="dcterms:W3CDTF">2024-09-17T13:33:33Z</dcterms:modified>
</cp:coreProperties>
</file>