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E36A8-5628-4DE1-BF25-F9E96B7A1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4E0F7-DFAB-45D1-B0E5-213405D34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82D21-0B54-4554-AB00-26BD434C3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25F4D-D054-4097-A659-412E78D9F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771BFB-65BF-40C1-AE06-8086EAFC4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4D6F2A-297B-4567-82F7-0D611364A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65BCBB-2384-461E-8BB4-43C3DF0F4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488D3-9977-42DE-8139-A302AE03F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8D146-C3F8-486A-A14B-50C3D9621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B0023-F3F2-4966-8183-CC99F2AF8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13A8B-9883-4263-9707-76E90161E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440651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产房知识培训总结与反思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产房基础知识介绍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产房安全与卫生管理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产房人员职责与要求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产房常见问题及处理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产房知识培训效果评估与反思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产房基础知识介绍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产房是专门用于提供分娩和新生儿护理服务的医疗场所。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产房的主要功能是提供一个安全、卫生、舒适的环境，确保母婴在分娩过程中的安全和健康。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产房的定义与功能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产房应具备适宜的照明、温度和湿度调节设备，以及必要的医疗急救设备和药品。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产房应配备专业的分娩床、胎儿监测仪、无菌器械和消毒用品等必要的分娩设备。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产房的基本设施与设备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分娩准备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接生过程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产后护理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产房的工作流程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5712" r="1571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产房工作人员需确保环境卫生、设备齐全，为分娩做好准备。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在产妇分娩过程中，医护人员需密切监测母婴状况，提供必要的医疗援助和护理。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新生儿出生后，医护人员需对其进行初步护理，包括清洁、保暖、疫苗接种等。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对产妇进行必要的产后护理，包括伤口处理、子宫恢复等，确保母婴安全。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产房安全与卫生管理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对产妇进行全面的产前评估，包括病史、产检结果和身体状况等，确保产妇在安全的状态下进行分娩。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产妇入院评估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确保产房配备急救药品、设备和专业急救人员，以便在紧急情况下迅速采取急救措施。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急救措施准备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严格执行消毒和隔离制度，定期对产房环境进行清洁和消毒，降低产妇和新生儿感染的风险。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防止感染措施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产妇安全保障措施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新生儿安全带和护理操作规范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使用新生儿安全带以防止意外摔落和其他伤害，同时遵循护理操作规范，确保新生儿得到安全的护理。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新生儿复苏设备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产房应配备新生儿复苏设备，包括呼吸机、吸氧设备等，以便在需要时对新生儿进行紧急救治。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新生儿保暖措施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确保新生儿出生后得到及时的保暖措施，防止因体温过低而引起并发症。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婴儿安全保障措施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制定严格的清洁卫生制度，规定每日、每周、每月的清洁卫生内容和标准。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清洁卫生制度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空气质量监测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医疗废物处理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定期对产房内的空气质量进行监测，确保空气质量符合标准。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按照相关规定对医疗废物进行分类、处理和处置，防止对环境和人员造成危害。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产房卫生管理规定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对产房内使用的器械和用品进行严格的消毒处理，确保无菌状态。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器械和用品消毒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对于有感染性疾病的产妇和新生儿采取相应的隔离措施，防止交叉感染。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制定消毒剂的采购、储存和使用规定，确保消毒剂的安全有效使用。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消毒剂管理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消毒与隔离制度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产房人员职责与要求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诊断和处理分娩过程中出现的各种并发症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产房医师需要具备丰富的医学知识和临床经验，能够准确诊断和处理分娩过程中可能出现的问题，如胎儿宫内窘迫、产后出血等。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指导产妇和家属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产房医师需要向产妇和家属提供必要的指导和建议，包括分娩技巧、母乳喂养、新生儿护理等方面的知识。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产房医师需要根据产妇和胎儿的情况制定个性化的治疗方案，确保母婴安全和健康。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产房医师职责与要求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https://d.book118.com/907044065116006031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2024-09-03T23:17:27.244</cp:lastPrinted>
  <dcterms:created xsi:type="dcterms:W3CDTF">2024-09-03T15:17:27Z</dcterms:created>
  <dcterms:modified xsi:type="dcterms:W3CDTF">2024-09-03T15:17:29Z</dcterms:modified>
</cp:coreProperties>
</file>