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657E1C3-643F-476E-988B-A17F28113C8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35E34-F6B6-440A-9A8B-6C0235F1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2E793-85F9-495F-947C-EA17876A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1254-B6A8-4FAB-9D83-B60EF6FED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940FC-88B1-46B7-8BC3-508542CC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65F7A4-A5E9-4929-AB08-14309DDF3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6661DD-4878-480F-BB7F-FEC82F4F8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F690B0-AE9A-451E-B284-643D13FC6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B13A34-1505-408E-9711-413B41373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A29BB-5FB2-4985-990B-C5C2A48A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5FADA3-29D5-4758-99AF-1B7467F0F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52CEE-BA45-489C-BB7F-A2F2F94AE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889A6CB-EB8F-4787-8910-F39DBAC13A2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CA48D09-E3DE-4F2E-AE7C-896E484764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045050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介入的护理查房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7648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介入的护理查房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介入的护理查房的实施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介入的护理查房的实际应用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介入的护理查房的效果评价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介入的护理查房的挑战与应对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介入的护理查房的未来展望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介入的护理查房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介入的护理查房概述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介入的护理查房是指在病人住院期间，护士通过定期查房，及时发现和处理病人的病情变化，开展个性化的护理干预措施，提高患者的康复速度和生活质量。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介入的护理查房的流程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1. 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收集患者的基本信息，包括姓名、年龄、性别、病史等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2. 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观察病人的生理指标，如体温、脉搏、呼吸等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3. 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询问病人的感觉和症状，了解病人主观感受和病情表现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4. 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沟通交流，与医生、家属、病人沟通交流，了解病情变化和护理需求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介入的护理查房的技巧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5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保持专注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细心观察病人的情况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认真倾听病人和家属的意见和建议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善于沟通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与医生、其他护士和病人进行有效的沟通交流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5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介入的护理查房的实施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介入的护理查房之前，护士需要做好准备工作。这包括准备查房工具，如体温计、血压计、听诊器等；进行病人的基本护理，如洗脸、口腔护理等；还需要掌握病人的病史和医嘱，以便了解病情和治疗方案。这些准备工作的充分完成将有助于顺利进行查房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2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3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查房后的工作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7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记录查房情况和病人的变化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详细记录查房情况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记录病人的生理指标变化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及时向医生汇报发现的问题和异常情况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将重要信息反馈给医生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协助医生制定治疗方案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1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安排并实施相应的护理干预措施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根据病人情况调整护理计划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及时采取护理措施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4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AF79DE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章 介入的护理查房的实际应用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1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2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在急诊科的介入护理查房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5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急诊科的病人情况多变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6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需要及时发现和处理问题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要能够快速准确地判断病情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采取有效的护理措施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0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3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护士的要求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制定个性化的护理计划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帮助病人尽快康复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6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9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在康复科的介入护理查房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康复科的病人需要全面的护理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促进康复恢复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6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护理查房的重要性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介入的护理查房是保障病人安全的关键，通过及时监测和护理，可以提高病人的康复率，减少并发症发生。护士在查房时需细致入微，全面了解病人的病情，及时处理问题，确保病人得到最佳的护理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5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6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8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https://d.book118.com/907045050034006054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介入的护理查房</vt:lpstr>
      <vt:lpstr>目录</vt:lpstr>
      <vt:lpstr>第1章 介入的护理查房</vt:lpstr>
      <vt:lpstr> </vt:lpstr>
      <vt:lpstr> </vt:lpstr>
      <vt:lpstr>介入的护理查房的技巧</vt:lpstr>
      <vt:lpstr>第2章 介入的护理查房的实施</vt:lpstr>
      <vt:lpstr> </vt:lpstr>
      <vt:lpstr>查房后的工作</vt:lpstr>
      <vt:lpstr>第3章 介入的护理查房的实际应用</vt:lpstr>
      <vt:lpstr>在急诊科的介入护理查房</vt:lpstr>
      <vt:lpstr>在康复科的介入护理查房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2024-09-28T10:29:15.333</cp:lastPrinted>
  <dcterms:created xsi:type="dcterms:W3CDTF">2024-09-28T02:29:15Z</dcterms:created>
  <dcterms:modified xsi:type="dcterms:W3CDTF">2024-09-28T02:29:17Z</dcterms:modified>
</cp:coreProperties>
</file>